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8"/>
  </p:notesMasterIdLst>
  <p:sldIdLst>
    <p:sldId id="256" r:id="rId2"/>
    <p:sldId id="259" r:id="rId3"/>
    <p:sldId id="292" r:id="rId4"/>
    <p:sldId id="258" r:id="rId5"/>
    <p:sldId id="262" r:id="rId6"/>
    <p:sldId id="293" r:id="rId7"/>
  </p:sldIdLst>
  <p:sldSz cx="9144000" cy="5143500" type="screen16x9"/>
  <p:notesSz cx="6858000" cy="9144000"/>
  <p:embeddedFontLst>
    <p:embeddedFont>
      <p:font typeface="Fira Sans Condensed Light" charset="0"/>
      <p:regular r:id="rId9"/>
      <p:bold r:id="rId10"/>
      <p:italic r:id="rId11"/>
      <p:boldItalic r:id="rId12"/>
    </p:embeddedFont>
    <p:embeddedFont>
      <p:font typeface="Rajdhani" charset="0"/>
      <p:regular r:id="rId13"/>
      <p:bold r:id="rId14"/>
    </p:embeddedFont>
    <p:embeddedFont>
      <p:font typeface="Fira Sans Condensed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625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E171D24-F23D-49DB-B14D-52A961A05A29}">
  <a:tblStyle styleId="{5E171D24-F23D-49DB-B14D-52A961A05A2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3" autoAdjust="0"/>
    <p:restoredTop sz="94660"/>
  </p:normalViewPr>
  <p:slideViewPr>
    <p:cSldViewPr snapToGrid="0">
      <p:cViewPr>
        <p:scale>
          <a:sx n="121" d="100"/>
          <a:sy n="121" d="100"/>
        </p:scale>
        <p:origin x="-451" y="-58"/>
      </p:cViewPr>
      <p:guideLst>
        <p:guide orient="horz" pos="62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318398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8a87eb8680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8a87eb8680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8a87eb8680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8a87eb8680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8a87eb8680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8a87eb8680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8a87eb8680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8a87eb8680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39149" y="928938"/>
            <a:ext cx="4291500" cy="29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39125" y="3848863"/>
            <a:ext cx="42915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 xmlns="">
        <p15:guide id="1" pos="449">
          <p15:clr>
            <a:srgbClr val="EA4335"/>
          </p15:clr>
        </p15:guide>
        <p15:guide id="2" pos="2880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340">
          <p15:clr>
            <a:srgbClr val="EA4335"/>
          </p15:clr>
        </p15:guide>
        <p15:guide id="5" orient="horz" pos="2903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7441324" y="3670212"/>
            <a:ext cx="1790963" cy="11414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Times New Roman" pitchFamily="18" charset="0"/>
                <a:cs typeface="Times New Roman" pitchFamily="18" charset="0"/>
              </a:rPr>
              <a:t>Code Mystics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 pitchFamily="18" charset="0"/>
                <a:cs typeface="Times New Roman" pitchFamily="18" charset="0"/>
              </a:rPr>
              <a:t>Srushti Pophale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 pitchFamily="18" charset="0"/>
                <a:cs typeface="Times New Roman" pitchFamily="18" charset="0"/>
              </a:rPr>
              <a:t>Sanika Nanavare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 pitchFamily="18" charset="0"/>
                <a:cs typeface="Times New Roman" pitchFamily="18" charset="0"/>
              </a:rPr>
              <a:t>Shreya Jakapure</a:t>
            </a:r>
            <a:endParaRPr sz="12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34" name="Picture 10" descr="Deep Learning and its application for Facial recognition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24676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57;p15"/>
          <p:cNvSpPr txBox="1">
            <a:spLocks/>
          </p:cNvSpPr>
          <p:nvPr/>
        </p:nvSpPr>
        <p:spPr>
          <a:xfrm>
            <a:off x="4640451" y="643473"/>
            <a:ext cx="4291500" cy="1329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7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2800" b="0" smtClean="0">
                <a:latin typeface="Times New Roman" pitchFamily="18" charset="0"/>
                <a:cs typeface="Times New Roman" pitchFamily="18" charset="0"/>
              </a:rPr>
              <a:t>JourneyEase</a:t>
            </a:r>
            <a:endParaRPr lang="en-US" sz="280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800">
                <a:latin typeface="Times New Roman" pitchFamily="18" charset="0"/>
                <a:cs typeface="Times New Roman" pitchFamily="18" charset="0"/>
              </a:rPr>
              <a:t>(Face Recognition access control)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749867" y="15482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 pitchFamily="18" charset="0"/>
                <a:cs typeface="Times New Roman" pitchFamily="18" charset="0"/>
              </a:rPr>
              <a:t>Problem Statement</a:t>
            </a:r>
            <a:endParaRPr sz="1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311661" y="643232"/>
            <a:ext cx="8753014" cy="1022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Public transportation systems face challenges with boarding, fare evasion, security, and accessibility, impacting travel quality. Facial recognition technology offers swift boarding, fare protection, enhanced security, and improved accessibility for a seamless travel experience.</a:t>
            </a:r>
            <a:endParaRPr>
              <a:solidFill>
                <a:srgbClr val="FFFFFF"/>
              </a:solidFill>
              <a:latin typeface="Times New Roman" pitchFamily="18" charset="0"/>
              <a:ea typeface="Rajdhani"/>
              <a:cs typeface="Times New Roman" pitchFamily="18" charset="0"/>
              <a:sym typeface="Rajdhani"/>
            </a:endParaRPr>
          </a:p>
        </p:txBody>
      </p:sp>
      <p:sp>
        <p:nvSpPr>
          <p:cNvPr id="93" name="Google Shape;93;p18"/>
          <p:cNvSpPr/>
          <p:nvPr/>
        </p:nvSpPr>
        <p:spPr>
          <a:xfrm>
            <a:off x="1594712" y="2564697"/>
            <a:ext cx="126900" cy="1269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8"/>
          <p:cNvSpPr/>
          <p:nvPr/>
        </p:nvSpPr>
        <p:spPr>
          <a:xfrm>
            <a:off x="3537346" y="2564697"/>
            <a:ext cx="126900" cy="1269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8"/>
          <p:cNvSpPr/>
          <p:nvPr/>
        </p:nvSpPr>
        <p:spPr>
          <a:xfrm>
            <a:off x="5479979" y="2564697"/>
            <a:ext cx="126900" cy="1269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8"/>
          <p:cNvSpPr/>
          <p:nvPr/>
        </p:nvSpPr>
        <p:spPr>
          <a:xfrm>
            <a:off x="7422612" y="2564697"/>
            <a:ext cx="126900" cy="1269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7" name="Google Shape;97;p18"/>
          <p:cNvCxnSpPr>
            <a:stCxn id="93" idx="6"/>
            <a:endCxn id="94" idx="2"/>
          </p:cNvCxnSpPr>
          <p:nvPr/>
        </p:nvCxnSpPr>
        <p:spPr>
          <a:xfrm>
            <a:off x="1721612" y="2628147"/>
            <a:ext cx="1815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18"/>
          <p:cNvCxnSpPr>
            <a:stCxn id="94" idx="6"/>
            <a:endCxn id="95" idx="2"/>
          </p:cNvCxnSpPr>
          <p:nvPr/>
        </p:nvCxnSpPr>
        <p:spPr>
          <a:xfrm>
            <a:off x="3664246" y="2628147"/>
            <a:ext cx="1815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99;p18"/>
          <p:cNvCxnSpPr>
            <a:stCxn id="95" idx="6"/>
            <a:endCxn id="96" idx="2"/>
          </p:cNvCxnSpPr>
          <p:nvPr/>
        </p:nvCxnSpPr>
        <p:spPr>
          <a:xfrm>
            <a:off x="5606879" y="2628147"/>
            <a:ext cx="1815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100;p18"/>
          <p:cNvCxnSpPr>
            <a:stCxn id="93" idx="4"/>
            <a:endCxn id="101" idx="0"/>
          </p:cNvCxnSpPr>
          <p:nvPr/>
        </p:nvCxnSpPr>
        <p:spPr>
          <a:xfrm>
            <a:off x="1658162" y="2691597"/>
            <a:ext cx="0" cy="323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" name="Google Shape;102;p18"/>
          <p:cNvCxnSpPr>
            <a:stCxn id="94" idx="4"/>
            <a:endCxn id="103" idx="0"/>
          </p:cNvCxnSpPr>
          <p:nvPr/>
        </p:nvCxnSpPr>
        <p:spPr>
          <a:xfrm>
            <a:off x="3600796" y="2691597"/>
            <a:ext cx="0" cy="323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8"/>
          <p:cNvCxnSpPr>
            <a:stCxn id="95" idx="4"/>
            <a:endCxn id="105" idx="0"/>
          </p:cNvCxnSpPr>
          <p:nvPr/>
        </p:nvCxnSpPr>
        <p:spPr>
          <a:xfrm>
            <a:off x="5543429" y="2691597"/>
            <a:ext cx="0" cy="323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06;p18"/>
          <p:cNvCxnSpPr>
            <a:stCxn id="96" idx="4"/>
            <a:endCxn id="107" idx="0"/>
          </p:cNvCxnSpPr>
          <p:nvPr/>
        </p:nvCxnSpPr>
        <p:spPr>
          <a:xfrm>
            <a:off x="7486062" y="2691597"/>
            <a:ext cx="0" cy="323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Google Shape;108;p18"/>
          <p:cNvSpPr/>
          <p:nvPr/>
        </p:nvSpPr>
        <p:spPr>
          <a:xfrm>
            <a:off x="1479317" y="3972902"/>
            <a:ext cx="357688" cy="357339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" name="Google Shape;109;p18"/>
          <p:cNvGrpSpPr/>
          <p:nvPr/>
        </p:nvGrpSpPr>
        <p:grpSpPr>
          <a:xfrm>
            <a:off x="7300109" y="3983191"/>
            <a:ext cx="371883" cy="365691"/>
            <a:chOff x="860940" y="2746477"/>
            <a:chExt cx="371883" cy="365691"/>
          </a:xfrm>
        </p:grpSpPr>
        <p:sp>
          <p:nvSpPr>
            <p:cNvPr id="110" name="Google Shape;110;p18"/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8"/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8"/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8"/>
            <p:cNvSpPr/>
            <p:nvPr/>
          </p:nvSpPr>
          <p:spPr>
            <a:xfrm>
              <a:off x="860940" y="2746477"/>
              <a:ext cx="371883" cy="365691"/>
            </a:xfrm>
            <a:custGeom>
              <a:avLst/>
              <a:gdLst/>
              <a:ahLst/>
              <a:cxnLst/>
              <a:rect l="l" t="t" r="r" b="b"/>
              <a:pathLst>
                <a:path w="11711" h="11516" extrusionOk="0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8"/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8"/>
          <p:cNvSpPr/>
          <p:nvPr/>
        </p:nvSpPr>
        <p:spPr>
          <a:xfrm>
            <a:off x="5365319" y="4001831"/>
            <a:ext cx="356196" cy="32841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" name="Google Shape;116;p18"/>
          <p:cNvGrpSpPr/>
          <p:nvPr/>
        </p:nvGrpSpPr>
        <p:grpSpPr>
          <a:xfrm>
            <a:off x="3413429" y="3979031"/>
            <a:ext cx="374709" cy="374010"/>
            <a:chOff x="1421638" y="4125629"/>
            <a:chExt cx="374709" cy="374010"/>
          </a:xfrm>
        </p:grpSpPr>
        <p:sp>
          <p:nvSpPr>
            <p:cNvPr id="117" name="Google Shape;117;p18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8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2" name="Google Shape;132;p18"/>
          <p:cNvCxnSpPr>
            <a:stCxn id="93" idx="0"/>
          </p:cNvCxnSpPr>
          <p:nvPr/>
        </p:nvCxnSpPr>
        <p:spPr>
          <a:xfrm rot="10800000">
            <a:off x="1658162" y="2247597"/>
            <a:ext cx="0" cy="317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" name="Google Shape;133;p18"/>
          <p:cNvCxnSpPr>
            <a:stCxn id="94" idx="0"/>
            <a:endCxn id="124" idx="2"/>
          </p:cNvCxnSpPr>
          <p:nvPr/>
        </p:nvCxnSpPr>
        <p:spPr>
          <a:xfrm rot="10800000">
            <a:off x="3600796" y="2247597"/>
            <a:ext cx="0" cy="317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" name="Google Shape;134;p18"/>
          <p:cNvCxnSpPr>
            <a:stCxn id="95" idx="0"/>
          </p:cNvCxnSpPr>
          <p:nvPr/>
        </p:nvCxnSpPr>
        <p:spPr>
          <a:xfrm rot="10800000">
            <a:off x="5543429" y="2247597"/>
            <a:ext cx="0" cy="317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" name="Google Shape;135;p18"/>
          <p:cNvCxnSpPr>
            <a:stCxn id="96" idx="0"/>
          </p:cNvCxnSpPr>
          <p:nvPr/>
        </p:nvCxnSpPr>
        <p:spPr>
          <a:xfrm rot="10800000">
            <a:off x="7486062" y="2247597"/>
            <a:ext cx="0" cy="317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Rectangle 3"/>
          <p:cNvSpPr/>
          <p:nvPr/>
        </p:nvSpPr>
        <p:spPr>
          <a:xfrm>
            <a:off x="3150123" y="1881073"/>
            <a:ext cx="11272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Fare Evasion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295052" y="1865010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Boarding</a:t>
            </a:r>
          </a:p>
        </p:txBody>
      </p:sp>
      <p:sp>
        <p:nvSpPr>
          <p:cNvPr id="51" name="Rectangle 50"/>
          <p:cNvSpPr/>
          <p:nvPr/>
        </p:nvSpPr>
        <p:spPr>
          <a:xfrm>
            <a:off x="5215585" y="1874328"/>
            <a:ext cx="7825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Security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922446" y="1865010"/>
            <a:ext cx="10422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Availability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231602" y="3102078"/>
            <a:ext cx="6848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Delays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108949" y="3093968"/>
            <a:ext cx="11993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Revenue Loss</a:t>
            </a:r>
          </a:p>
        </p:txBody>
      </p:sp>
      <p:sp>
        <p:nvSpPr>
          <p:cNvPr id="55" name="Rectangle 54"/>
          <p:cNvSpPr/>
          <p:nvPr/>
        </p:nvSpPr>
        <p:spPr>
          <a:xfrm>
            <a:off x="4943745" y="3102077"/>
            <a:ext cx="13676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Safety Concerns</a:t>
            </a:r>
          </a:p>
        </p:txBody>
      </p:sp>
      <p:sp>
        <p:nvSpPr>
          <p:cNvPr id="5" name="Rectangle 4"/>
          <p:cNvSpPr/>
          <p:nvPr/>
        </p:nvSpPr>
        <p:spPr>
          <a:xfrm>
            <a:off x="6832937" y="3093967"/>
            <a:ext cx="13532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Limited Access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20"/>
          <p:cNvGrpSpPr/>
          <p:nvPr/>
        </p:nvGrpSpPr>
        <p:grpSpPr>
          <a:xfrm rot="-5400000">
            <a:off x="1130148" y="2724057"/>
            <a:ext cx="362321" cy="364231"/>
            <a:chOff x="6069423" y="2891892"/>
            <a:chExt cx="362321" cy="364231"/>
          </a:xfrm>
        </p:grpSpPr>
        <p:sp>
          <p:nvSpPr>
            <p:cNvPr id="156" name="Google Shape;156;p20"/>
            <p:cNvSpPr/>
            <p:nvPr/>
          </p:nvSpPr>
          <p:spPr>
            <a:xfrm>
              <a:off x="6069423" y="2891892"/>
              <a:ext cx="278958" cy="278958"/>
            </a:xfrm>
            <a:custGeom>
              <a:avLst/>
              <a:gdLst/>
              <a:ahLst/>
              <a:cxnLst/>
              <a:rect l="l" t="t" r="r" b="b"/>
              <a:pathLst>
                <a:path w="8764" h="8764" extrusionOk="0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0"/>
            <p:cNvSpPr/>
            <p:nvPr/>
          </p:nvSpPr>
          <p:spPr>
            <a:xfrm>
              <a:off x="6161507" y="2967679"/>
              <a:ext cx="111851" cy="97432"/>
            </a:xfrm>
            <a:custGeom>
              <a:avLst/>
              <a:gdLst/>
              <a:ahLst/>
              <a:cxnLst/>
              <a:rect l="l" t="t" r="r" b="b"/>
              <a:pathLst>
                <a:path w="3514" h="3061" extrusionOk="0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0"/>
            <p:cNvSpPr/>
            <p:nvPr/>
          </p:nvSpPr>
          <p:spPr>
            <a:xfrm>
              <a:off x="6144828" y="3007848"/>
              <a:ext cx="105389" cy="88742"/>
            </a:xfrm>
            <a:custGeom>
              <a:avLst/>
              <a:gdLst/>
              <a:ahLst/>
              <a:cxnLst/>
              <a:rect l="l" t="t" r="r" b="b"/>
              <a:pathLst>
                <a:path w="3311" h="2788" extrusionOk="0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0"/>
            <p:cNvSpPr/>
            <p:nvPr/>
          </p:nvSpPr>
          <p:spPr>
            <a:xfrm>
              <a:off x="6245633" y="3069248"/>
              <a:ext cx="186110" cy="186874"/>
            </a:xfrm>
            <a:custGeom>
              <a:avLst/>
              <a:gdLst/>
              <a:ahLst/>
              <a:cxnLst/>
              <a:rect l="l" t="t" r="r" b="b"/>
              <a:pathLst>
                <a:path w="5847" h="5871" extrusionOk="0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0"/>
            <p:cNvSpPr/>
            <p:nvPr/>
          </p:nvSpPr>
          <p:spPr>
            <a:xfrm>
              <a:off x="6305888" y="3129884"/>
              <a:ext cx="64488" cy="64456"/>
            </a:xfrm>
            <a:custGeom>
              <a:avLst/>
              <a:gdLst/>
              <a:ahLst/>
              <a:cxnLst/>
              <a:rect l="l" t="t" r="r" b="b"/>
              <a:pathLst>
                <a:path w="2026" h="2025" extrusionOk="0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0"/>
            <p:cNvSpPr/>
            <p:nvPr/>
          </p:nvSpPr>
          <p:spPr>
            <a:xfrm>
              <a:off x="6173634" y="2997631"/>
              <a:ext cx="70153" cy="70153"/>
            </a:xfrm>
            <a:custGeom>
              <a:avLst/>
              <a:gdLst/>
              <a:ahLst/>
              <a:cxnLst/>
              <a:rect l="l" t="t" r="r" b="b"/>
              <a:pathLst>
                <a:path w="2204" h="2204" extrusionOk="0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20"/>
          <p:cNvGrpSpPr/>
          <p:nvPr/>
        </p:nvGrpSpPr>
        <p:grpSpPr>
          <a:xfrm>
            <a:off x="6842070" y="3201999"/>
            <a:ext cx="327085" cy="277080"/>
            <a:chOff x="2770052" y="2009628"/>
            <a:chExt cx="327085" cy="277080"/>
          </a:xfrm>
        </p:grpSpPr>
        <p:sp>
          <p:nvSpPr>
            <p:cNvPr id="173" name="Google Shape;173;p20"/>
            <p:cNvSpPr/>
            <p:nvPr/>
          </p:nvSpPr>
          <p:spPr>
            <a:xfrm>
              <a:off x="2770052" y="2023537"/>
              <a:ext cx="327085" cy="263170"/>
            </a:xfrm>
            <a:custGeom>
              <a:avLst/>
              <a:gdLst/>
              <a:ahLst/>
              <a:cxnLst/>
              <a:rect l="l" t="t" r="r" b="b"/>
              <a:pathLst>
                <a:path w="10276" h="8268" extrusionOk="0">
                  <a:moveTo>
                    <a:pt x="6251" y="2267"/>
                  </a:moveTo>
                  <a:lnTo>
                    <a:pt x="7061" y="2541"/>
                  </a:lnTo>
                  <a:cubicBezTo>
                    <a:pt x="7073" y="2544"/>
                    <a:pt x="7086" y="2545"/>
                    <a:pt x="7098" y="2545"/>
                  </a:cubicBezTo>
                  <a:cubicBezTo>
                    <a:pt x="7136" y="2545"/>
                    <a:pt x="7174" y="2532"/>
                    <a:pt x="7192" y="2505"/>
                  </a:cubicBezTo>
                  <a:lnTo>
                    <a:pt x="7454" y="2314"/>
                  </a:lnTo>
                  <a:lnTo>
                    <a:pt x="9240" y="4660"/>
                  </a:lnTo>
                  <a:lnTo>
                    <a:pt x="8978" y="4874"/>
                  </a:lnTo>
                  <a:cubicBezTo>
                    <a:pt x="8966" y="4862"/>
                    <a:pt x="8942" y="4839"/>
                    <a:pt x="8930" y="4839"/>
                  </a:cubicBezTo>
                  <a:lnTo>
                    <a:pt x="5811" y="3148"/>
                  </a:lnTo>
                  <a:lnTo>
                    <a:pt x="5930" y="2969"/>
                  </a:lnTo>
                  <a:cubicBezTo>
                    <a:pt x="5978" y="2898"/>
                    <a:pt x="5966" y="2803"/>
                    <a:pt x="5894" y="2755"/>
                  </a:cubicBezTo>
                  <a:cubicBezTo>
                    <a:pt x="5864" y="2742"/>
                    <a:pt x="5834" y="2735"/>
                    <a:pt x="5806" y="2735"/>
                  </a:cubicBezTo>
                  <a:cubicBezTo>
                    <a:pt x="5756" y="2735"/>
                    <a:pt x="5710" y="2757"/>
                    <a:pt x="5680" y="2803"/>
                  </a:cubicBezTo>
                  <a:lnTo>
                    <a:pt x="5358" y="3326"/>
                  </a:lnTo>
                  <a:cubicBezTo>
                    <a:pt x="5335" y="3350"/>
                    <a:pt x="5323" y="3374"/>
                    <a:pt x="5323" y="3398"/>
                  </a:cubicBezTo>
                  <a:lnTo>
                    <a:pt x="5323" y="4684"/>
                  </a:lnTo>
                  <a:cubicBezTo>
                    <a:pt x="5323" y="4946"/>
                    <a:pt x="5097" y="5172"/>
                    <a:pt x="4835" y="5172"/>
                  </a:cubicBezTo>
                  <a:cubicBezTo>
                    <a:pt x="4561" y="5172"/>
                    <a:pt x="4346" y="4946"/>
                    <a:pt x="4346" y="4684"/>
                  </a:cubicBezTo>
                  <a:lnTo>
                    <a:pt x="4346" y="3410"/>
                  </a:lnTo>
                  <a:lnTo>
                    <a:pt x="4620" y="2267"/>
                  </a:lnTo>
                  <a:close/>
                  <a:moveTo>
                    <a:pt x="2680" y="1767"/>
                  </a:moveTo>
                  <a:lnTo>
                    <a:pt x="2918" y="1898"/>
                  </a:lnTo>
                  <a:lnTo>
                    <a:pt x="941" y="5303"/>
                  </a:lnTo>
                  <a:lnTo>
                    <a:pt x="703" y="5172"/>
                  </a:lnTo>
                  <a:lnTo>
                    <a:pt x="2680" y="1767"/>
                  </a:lnTo>
                  <a:close/>
                  <a:moveTo>
                    <a:pt x="3180" y="4743"/>
                  </a:moveTo>
                  <a:cubicBezTo>
                    <a:pt x="3287" y="4743"/>
                    <a:pt x="3370" y="4779"/>
                    <a:pt x="3442" y="4874"/>
                  </a:cubicBezTo>
                  <a:cubicBezTo>
                    <a:pt x="3561" y="5017"/>
                    <a:pt x="3525" y="5231"/>
                    <a:pt x="3370" y="5339"/>
                  </a:cubicBezTo>
                  <a:lnTo>
                    <a:pt x="2322" y="6112"/>
                  </a:lnTo>
                  <a:cubicBezTo>
                    <a:pt x="2262" y="6150"/>
                    <a:pt x="2194" y="6169"/>
                    <a:pt x="2127" y="6169"/>
                  </a:cubicBezTo>
                  <a:cubicBezTo>
                    <a:pt x="2023" y="6169"/>
                    <a:pt x="1923" y="6123"/>
                    <a:pt x="1858" y="6029"/>
                  </a:cubicBezTo>
                  <a:cubicBezTo>
                    <a:pt x="1751" y="5886"/>
                    <a:pt x="1787" y="5672"/>
                    <a:pt x="1929" y="5565"/>
                  </a:cubicBezTo>
                  <a:lnTo>
                    <a:pt x="2989" y="4803"/>
                  </a:lnTo>
                  <a:cubicBezTo>
                    <a:pt x="3049" y="4755"/>
                    <a:pt x="3120" y="4743"/>
                    <a:pt x="3180" y="4743"/>
                  </a:cubicBezTo>
                  <a:close/>
                  <a:moveTo>
                    <a:pt x="3775" y="5493"/>
                  </a:moveTo>
                  <a:cubicBezTo>
                    <a:pt x="3870" y="5493"/>
                    <a:pt x="3954" y="5553"/>
                    <a:pt x="4013" y="5636"/>
                  </a:cubicBezTo>
                  <a:cubicBezTo>
                    <a:pt x="4132" y="5779"/>
                    <a:pt x="4085" y="5993"/>
                    <a:pt x="3942" y="6089"/>
                  </a:cubicBezTo>
                  <a:lnTo>
                    <a:pt x="3132" y="6708"/>
                  </a:lnTo>
                  <a:cubicBezTo>
                    <a:pt x="3076" y="6745"/>
                    <a:pt x="3013" y="6764"/>
                    <a:pt x="2949" y="6764"/>
                  </a:cubicBezTo>
                  <a:cubicBezTo>
                    <a:pt x="2851" y="6764"/>
                    <a:pt x="2752" y="6718"/>
                    <a:pt x="2680" y="6624"/>
                  </a:cubicBezTo>
                  <a:cubicBezTo>
                    <a:pt x="2572" y="6482"/>
                    <a:pt x="2596" y="6255"/>
                    <a:pt x="2751" y="6148"/>
                  </a:cubicBezTo>
                  <a:lnTo>
                    <a:pt x="3537" y="5589"/>
                  </a:lnTo>
                  <a:cubicBezTo>
                    <a:pt x="3573" y="5565"/>
                    <a:pt x="3596" y="5541"/>
                    <a:pt x="3620" y="5529"/>
                  </a:cubicBezTo>
                  <a:cubicBezTo>
                    <a:pt x="3668" y="5517"/>
                    <a:pt x="3715" y="5493"/>
                    <a:pt x="3775" y="5493"/>
                  </a:cubicBezTo>
                  <a:close/>
                  <a:moveTo>
                    <a:pt x="4359" y="6281"/>
                  </a:moveTo>
                  <a:cubicBezTo>
                    <a:pt x="4454" y="6281"/>
                    <a:pt x="4550" y="6321"/>
                    <a:pt x="4620" y="6398"/>
                  </a:cubicBezTo>
                  <a:cubicBezTo>
                    <a:pt x="4739" y="6553"/>
                    <a:pt x="4704" y="6755"/>
                    <a:pt x="4549" y="6863"/>
                  </a:cubicBezTo>
                  <a:lnTo>
                    <a:pt x="3954" y="7303"/>
                  </a:lnTo>
                  <a:cubicBezTo>
                    <a:pt x="3898" y="7331"/>
                    <a:pt x="3829" y="7358"/>
                    <a:pt x="3767" y="7358"/>
                  </a:cubicBezTo>
                  <a:cubicBezTo>
                    <a:pt x="3749" y="7358"/>
                    <a:pt x="3732" y="7356"/>
                    <a:pt x="3715" y="7351"/>
                  </a:cubicBezTo>
                  <a:cubicBezTo>
                    <a:pt x="3620" y="7339"/>
                    <a:pt x="3549" y="7303"/>
                    <a:pt x="3513" y="7220"/>
                  </a:cubicBezTo>
                  <a:cubicBezTo>
                    <a:pt x="3406" y="7077"/>
                    <a:pt x="3430" y="6863"/>
                    <a:pt x="3584" y="6755"/>
                  </a:cubicBezTo>
                  <a:lnTo>
                    <a:pt x="4144" y="6363"/>
                  </a:lnTo>
                  <a:lnTo>
                    <a:pt x="4168" y="6339"/>
                  </a:lnTo>
                  <a:cubicBezTo>
                    <a:pt x="4226" y="6300"/>
                    <a:pt x="4292" y="6281"/>
                    <a:pt x="4359" y="6281"/>
                  </a:cubicBezTo>
                  <a:close/>
                  <a:moveTo>
                    <a:pt x="2870" y="2553"/>
                  </a:moveTo>
                  <a:lnTo>
                    <a:pt x="3156" y="2707"/>
                  </a:lnTo>
                  <a:cubicBezTo>
                    <a:pt x="3173" y="2725"/>
                    <a:pt x="3197" y="2736"/>
                    <a:pt x="3218" y="2736"/>
                  </a:cubicBezTo>
                  <a:cubicBezTo>
                    <a:pt x="3226" y="2736"/>
                    <a:pt x="3233" y="2734"/>
                    <a:pt x="3239" y="2731"/>
                  </a:cubicBezTo>
                  <a:lnTo>
                    <a:pt x="3942" y="2636"/>
                  </a:lnTo>
                  <a:lnTo>
                    <a:pt x="4192" y="2743"/>
                  </a:lnTo>
                  <a:lnTo>
                    <a:pt x="4049" y="3338"/>
                  </a:lnTo>
                  <a:lnTo>
                    <a:pt x="4049" y="3362"/>
                  </a:lnTo>
                  <a:lnTo>
                    <a:pt x="4049" y="4648"/>
                  </a:lnTo>
                  <a:cubicBezTo>
                    <a:pt x="4049" y="5077"/>
                    <a:pt x="4406" y="5434"/>
                    <a:pt x="4835" y="5434"/>
                  </a:cubicBezTo>
                  <a:cubicBezTo>
                    <a:pt x="5263" y="5434"/>
                    <a:pt x="5620" y="5077"/>
                    <a:pt x="5620" y="4648"/>
                  </a:cubicBezTo>
                  <a:lnTo>
                    <a:pt x="5620" y="3410"/>
                  </a:lnTo>
                  <a:lnTo>
                    <a:pt x="5656" y="3362"/>
                  </a:lnTo>
                  <a:lnTo>
                    <a:pt x="8776" y="5065"/>
                  </a:lnTo>
                  <a:cubicBezTo>
                    <a:pt x="8942" y="5184"/>
                    <a:pt x="9002" y="5374"/>
                    <a:pt x="8907" y="5541"/>
                  </a:cubicBezTo>
                  <a:cubicBezTo>
                    <a:pt x="8850" y="5654"/>
                    <a:pt x="8745" y="5717"/>
                    <a:pt x="8631" y="5717"/>
                  </a:cubicBezTo>
                  <a:cubicBezTo>
                    <a:pt x="8576" y="5717"/>
                    <a:pt x="8520" y="5703"/>
                    <a:pt x="8466" y="5672"/>
                  </a:cubicBezTo>
                  <a:lnTo>
                    <a:pt x="6740" y="4743"/>
                  </a:lnTo>
                  <a:cubicBezTo>
                    <a:pt x="6711" y="4727"/>
                    <a:pt x="6682" y="4719"/>
                    <a:pt x="6655" y="4719"/>
                  </a:cubicBezTo>
                  <a:cubicBezTo>
                    <a:pt x="6603" y="4719"/>
                    <a:pt x="6557" y="4748"/>
                    <a:pt x="6525" y="4803"/>
                  </a:cubicBezTo>
                  <a:cubicBezTo>
                    <a:pt x="6490" y="4874"/>
                    <a:pt x="6513" y="4958"/>
                    <a:pt x="6585" y="5005"/>
                  </a:cubicBezTo>
                  <a:lnTo>
                    <a:pt x="8037" y="5791"/>
                  </a:lnTo>
                  <a:cubicBezTo>
                    <a:pt x="8192" y="5886"/>
                    <a:pt x="8252" y="6077"/>
                    <a:pt x="8168" y="6243"/>
                  </a:cubicBezTo>
                  <a:cubicBezTo>
                    <a:pt x="8104" y="6356"/>
                    <a:pt x="7996" y="6415"/>
                    <a:pt x="7881" y="6415"/>
                  </a:cubicBezTo>
                  <a:cubicBezTo>
                    <a:pt x="7826" y="6415"/>
                    <a:pt x="7770" y="6401"/>
                    <a:pt x="7716" y="6374"/>
                  </a:cubicBezTo>
                  <a:lnTo>
                    <a:pt x="6251" y="5565"/>
                  </a:lnTo>
                  <a:cubicBezTo>
                    <a:pt x="6226" y="5554"/>
                    <a:pt x="6200" y="5548"/>
                    <a:pt x="6175" y="5548"/>
                  </a:cubicBezTo>
                  <a:cubicBezTo>
                    <a:pt x="6120" y="5548"/>
                    <a:pt x="6070" y="5575"/>
                    <a:pt x="6037" y="5624"/>
                  </a:cubicBezTo>
                  <a:cubicBezTo>
                    <a:pt x="5990" y="5708"/>
                    <a:pt x="6025" y="5791"/>
                    <a:pt x="6097" y="5839"/>
                  </a:cubicBezTo>
                  <a:lnTo>
                    <a:pt x="7287" y="6493"/>
                  </a:lnTo>
                  <a:cubicBezTo>
                    <a:pt x="7454" y="6577"/>
                    <a:pt x="7514" y="6779"/>
                    <a:pt x="7418" y="6934"/>
                  </a:cubicBezTo>
                  <a:cubicBezTo>
                    <a:pt x="7360" y="7050"/>
                    <a:pt x="7250" y="7114"/>
                    <a:pt x="7132" y="7114"/>
                  </a:cubicBezTo>
                  <a:cubicBezTo>
                    <a:pt x="7081" y="7114"/>
                    <a:pt x="7028" y="7102"/>
                    <a:pt x="6978" y="7077"/>
                  </a:cubicBezTo>
                  <a:lnTo>
                    <a:pt x="5728" y="6386"/>
                  </a:lnTo>
                  <a:cubicBezTo>
                    <a:pt x="5705" y="6371"/>
                    <a:pt x="5680" y="6365"/>
                    <a:pt x="5655" y="6365"/>
                  </a:cubicBezTo>
                  <a:cubicBezTo>
                    <a:pt x="5601" y="6365"/>
                    <a:pt x="5546" y="6397"/>
                    <a:pt x="5513" y="6446"/>
                  </a:cubicBezTo>
                  <a:cubicBezTo>
                    <a:pt x="5478" y="6517"/>
                    <a:pt x="5501" y="6613"/>
                    <a:pt x="5573" y="6660"/>
                  </a:cubicBezTo>
                  <a:lnTo>
                    <a:pt x="6549" y="7172"/>
                  </a:lnTo>
                  <a:cubicBezTo>
                    <a:pt x="6704" y="7267"/>
                    <a:pt x="6763" y="7458"/>
                    <a:pt x="6680" y="7625"/>
                  </a:cubicBezTo>
                  <a:cubicBezTo>
                    <a:pt x="6616" y="7737"/>
                    <a:pt x="6508" y="7801"/>
                    <a:pt x="6393" y="7801"/>
                  </a:cubicBezTo>
                  <a:cubicBezTo>
                    <a:pt x="6338" y="7801"/>
                    <a:pt x="6282" y="7786"/>
                    <a:pt x="6228" y="7756"/>
                  </a:cubicBezTo>
                  <a:lnTo>
                    <a:pt x="5549" y="7386"/>
                  </a:lnTo>
                  <a:cubicBezTo>
                    <a:pt x="5549" y="7255"/>
                    <a:pt x="5501" y="7101"/>
                    <a:pt x="5406" y="6994"/>
                  </a:cubicBezTo>
                  <a:cubicBezTo>
                    <a:pt x="5299" y="6851"/>
                    <a:pt x="5132" y="6755"/>
                    <a:pt x="4954" y="6744"/>
                  </a:cubicBezTo>
                  <a:lnTo>
                    <a:pt x="4954" y="6696"/>
                  </a:lnTo>
                  <a:cubicBezTo>
                    <a:pt x="4977" y="6541"/>
                    <a:pt x="4930" y="6363"/>
                    <a:pt x="4835" y="6220"/>
                  </a:cubicBezTo>
                  <a:cubicBezTo>
                    <a:pt x="4716" y="6077"/>
                    <a:pt x="4549" y="5982"/>
                    <a:pt x="4370" y="5970"/>
                  </a:cubicBezTo>
                  <a:lnTo>
                    <a:pt x="4370" y="5922"/>
                  </a:lnTo>
                  <a:cubicBezTo>
                    <a:pt x="4406" y="5767"/>
                    <a:pt x="4358" y="5589"/>
                    <a:pt x="4251" y="5446"/>
                  </a:cubicBezTo>
                  <a:cubicBezTo>
                    <a:pt x="4132" y="5303"/>
                    <a:pt x="3965" y="5208"/>
                    <a:pt x="3787" y="5196"/>
                  </a:cubicBezTo>
                  <a:lnTo>
                    <a:pt x="3787" y="5148"/>
                  </a:lnTo>
                  <a:cubicBezTo>
                    <a:pt x="3823" y="4993"/>
                    <a:pt x="3775" y="4815"/>
                    <a:pt x="3668" y="4672"/>
                  </a:cubicBezTo>
                  <a:cubicBezTo>
                    <a:pt x="3547" y="4516"/>
                    <a:pt x="3359" y="4432"/>
                    <a:pt x="3172" y="4432"/>
                  </a:cubicBezTo>
                  <a:cubicBezTo>
                    <a:pt x="3044" y="4432"/>
                    <a:pt x="2917" y="4471"/>
                    <a:pt x="2811" y="4553"/>
                  </a:cubicBezTo>
                  <a:lnTo>
                    <a:pt x="1763" y="5315"/>
                  </a:lnTo>
                  <a:lnTo>
                    <a:pt x="1394" y="5112"/>
                  </a:lnTo>
                  <a:lnTo>
                    <a:pt x="2870" y="2553"/>
                  </a:lnTo>
                  <a:close/>
                  <a:moveTo>
                    <a:pt x="4936" y="7026"/>
                  </a:moveTo>
                  <a:cubicBezTo>
                    <a:pt x="5036" y="7026"/>
                    <a:pt x="5132" y="7070"/>
                    <a:pt x="5204" y="7148"/>
                  </a:cubicBezTo>
                  <a:cubicBezTo>
                    <a:pt x="5251" y="7244"/>
                    <a:pt x="5275" y="7315"/>
                    <a:pt x="5263" y="7398"/>
                  </a:cubicBezTo>
                  <a:cubicBezTo>
                    <a:pt x="5251" y="7494"/>
                    <a:pt x="5204" y="7565"/>
                    <a:pt x="5132" y="7625"/>
                  </a:cubicBezTo>
                  <a:lnTo>
                    <a:pt x="4787" y="7875"/>
                  </a:lnTo>
                  <a:cubicBezTo>
                    <a:pt x="4729" y="7918"/>
                    <a:pt x="4658" y="7940"/>
                    <a:pt x="4588" y="7940"/>
                  </a:cubicBezTo>
                  <a:cubicBezTo>
                    <a:pt x="4487" y="7940"/>
                    <a:pt x="4386" y="7895"/>
                    <a:pt x="4323" y="7803"/>
                  </a:cubicBezTo>
                  <a:cubicBezTo>
                    <a:pt x="4215" y="7660"/>
                    <a:pt x="4251" y="7446"/>
                    <a:pt x="4406" y="7339"/>
                  </a:cubicBezTo>
                  <a:lnTo>
                    <a:pt x="4727" y="7101"/>
                  </a:lnTo>
                  <a:lnTo>
                    <a:pt x="4739" y="7089"/>
                  </a:lnTo>
                  <a:cubicBezTo>
                    <a:pt x="4802" y="7046"/>
                    <a:pt x="4870" y="7026"/>
                    <a:pt x="4936" y="7026"/>
                  </a:cubicBezTo>
                  <a:close/>
                  <a:moveTo>
                    <a:pt x="180" y="0"/>
                  </a:moveTo>
                  <a:cubicBezTo>
                    <a:pt x="125" y="0"/>
                    <a:pt x="69" y="27"/>
                    <a:pt x="36" y="76"/>
                  </a:cubicBezTo>
                  <a:cubicBezTo>
                    <a:pt x="1" y="159"/>
                    <a:pt x="24" y="243"/>
                    <a:pt x="96" y="290"/>
                  </a:cubicBezTo>
                  <a:lnTo>
                    <a:pt x="2382" y="1600"/>
                  </a:lnTo>
                  <a:lnTo>
                    <a:pt x="405" y="5005"/>
                  </a:lnTo>
                  <a:lnTo>
                    <a:pt x="251" y="4922"/>
                  </a:lnTo>
                  <a:cubicBezTo>
                    <a:pt x="221" y="4905"/>
                    <a:pt x="192" y="4897"/>
                    <a:pt x="164" y="4897"/>
                  </a:cubicBezTo>
                  <a:cubicBezTo>
                    <a:pt x="113" y="4897"/>
                    <a:pt x="67" y="4923"/>
                    <a:pt x="36" y="4969"/>
                  </a:cubicBezTo>
                  <a:cubicBezTo>
                    <a:pt x="1" y="5053"/>
                    <a:pt x="24" y="5136"/>
                    <a:pt x="96" y="5184"/>
                  </a:cubicBezTo>
                  <a:lnTo>
                    <a:pt x="882" y="5648"/>
                  </a:lnTo>
                  <a:cubicBezTo>
                    <a:pt x="908" y="5663"/>
                    <a:pt x="934" y="5670"/>
                    <a:pt x="959" y="5670"/>
                  </a:cubicBezTo>
                  <a:cubicBezTo>
                    <a:pt x="1014" y="5670"/>
                    <a:pt x="1063" y="5638"/>
                    <a:pt x="1096" y="5589"/>
                  </a:cubicBezTo>
                  <a:lnTo>
                    <a:pt x="1215" y="5398"/>
                  </a:lnTo>
                  <a:lnTo>
                    <a:pt x="1537" y="5565"/>
                  </a:lnTo>
                  <a:cubicBezTo>
                    <a:pt x="1441" y="5779"/>
                    <a:pt x="1453" y="6029"/>
                    <a:pt x="1584" y="6220"/>
                  </a:cubicBezTo>
                  <a:cubicBezTo>
                    <a:pt x="1703" y="6386"/>
                    <a:pt x="1894" y="6482"/>
                    <a:pt x="2096" y="6482"/>
                  </a:cubicBezTo>
                  <a:cubicBezTo>
                    <a:pt x="2156" y="6482"/>
                    <a:pt x="2227" y="6458"/>
                    <a:pt x="2287" y="6446"/>
                  </a:cubicBezTo>
                  <a:cubicBezTo>
                    <a:pt x="2287" y="6577"/>
                    <a:pt x="2334" y="6720"/>
                    <a:pt x="2406" y="6815"/>
                  </a:cubicBezTo>
                  <a:cubicBezTo>
                    <a:pt x="2525" y="6982"/>
                    <a:pt x="2715" y="7077"/>
                    <a:pt x="2906" y="7077"/>
                  </a:cubicBezTo>
                  <a:cubicBezTo>
                    <a:pt x="2965" y="7077"/>
                    <a:pt x="3049" y="7053"/>
                    <a:pt x="3108" y="7041"/>
                  </a:cubicBezTo>
                  <a:cubicBezTo>
                    <a:pt x="3108" y="7160"/>
                    <a:pt x="3144" y="7291"/>
                    <a:pt x="3227" y="7398"/>
                  </a:cubicBezTo>
                  <a:cubicBezTo>
                    <a:pt x="3323" y="7529"/>
                    <a:pt x="3465" y="7625"/>
                    <a:pt x="3644" y="7648"/>
                  </a:cubicBezTo>
                  <a:cubicBezTo>
                    <a:pt x="3668" y="7648"/>
                    <a:pt x="3715" y="7672"/>
                    <a:pt x="3739" y="7672"/>
                  </a:cubicBezTo>
                  <a:cubicBezTo>
                    <a:pt x="3799" y="7672"/>
                    <a:pt x="3882" y="7648"/>
                    <a:pt x="3942" y="7636"/>
                  </a:cubicBezTo>
                  <a:cubicBezTo>
                    <a:pt x="3942" y="7767"/>
                    <a:pt x="3977" y="7886"/>
                    <a:pt x="4061" y="7994"/>
                  </a:cubicBezTo>
                  <a:cubicBezTo>
                    <a:pt x="4156" y="8125"/>
                    <a:pt x="4299" y="8220"/>
                    <a:pt x="4477" y="8244"/>
                  </a:cubicBezTo>
                  <a:cubicBezTo>
                    <a:pt x="4501" y="8244"/>
                    <a:pt x="4549" y="8267"/>
                    <a:pt x="4573" y="8267"/>
                  </a:cubicBezTo>
                  <a:cubicBezTo>
                    <a:pt x="4716" y="8267"/>
                    <a:pt x="4835" y="8220"/>
                    <a:pt x="4954" y="8148"/>
                  </a:cubicBezTo>
                  <a:lnTo>
                    <a:pt x="5287" y="7886"/>
                  </a:lnTo>
                  <a:cubicBezTo>
                    <a:pt x="5370" y="7827"/>
                    <a:pt x="5430" y="7767"/>
                    <a:pt x="5466" y="7684"/>
                  </a:cubicBezTo>
                  <a:lnTo>
                    <a:pt x="6085" y="8029"/>
                  </a:lnTo>
                  <a:cubicBezTo>
                    <a:pt x="6168" y="8077"/>
                    <a:pt x="6275" y="8101"/>
                    <a:pt x="6382" y="8101"/>
                  </a:cubicBezTo>
                  <a:cubicBezTo>
                    <a:pt x="6442" y="8101"/>
                    <a:pt x="6501" y="8089"/>
                    <a:pt x="6561" y="8077"/>
                  </a:cubicBezTo>
                  <a:cubicBezTo>
                    <a:pt x="6716" y="8029"/>
                    <a:pt x="6859" y="7922"/>
                    <a:pt x="6930" y="7779"/>
                  </a:cubicBezTo>
                  <a:cubicBezTo>
                    <a:pt x="6990" y="7648"/>
                    <a:pt x="7013" y="7529"/>
                    <a:pt x="7002" y="7398"/>
                  </a:cubicBezTo>
                  <a:cubicBezTo>
                    <a:pt x="7049" y="7398"/>
                    <a:pt x="7073" y="7422"/>
                    <a:pt x="7121" y="7422"/>
                  </a:cubicBezTo>
                  <a:cubicBezTo>
                    <a:pt x="7347" y="7422"/>
                    <a:pt x="7573" y="7303"/>
                    <a:pt x="7668" y="7089"/>
                  </a:cubicBezTo>
                  <a:cubicBezTo>
                    <a:pt x="7728" y="6970"/>
                    <a:pt x="7764" y="6839"/>
                    <a:pt x="7752" y="6720"/>
                  </a:cubicBezTo>
                  <a:cubicBezTo>
                    <a:pt x="7787" y="6720"/>
                    <a:pt x="7823" y="6732"/>
                    <a:pt x="7871" y="6732"/>
                  </a:cubicBezTo>
                  <a:cubicBezTo>
                    <a:pt x="8085" y="6732"/>
                    <a:pt x="8311" y="6613"/>
                    <a:pt x="8418" y="6410"/>
                  </a:cubicBezTo>
                  <a:cubicBezTo>
                    <a:pt x="8478" y="6291"/>
                    <a:pt x="8502" y="6172"/>
                    <a:pt x="8490" y="6029"/>
                  </a:cubicBezTo>
                  <a:cubicBezTo>
                    <a:pt x="8537" y="6029"/>
                    <a:pt x="8561" y="6053"/>
                    <a:pt x="8609" y="6053"/>
                  </a:cubicBezTo>
                  <a:cubicBezTo>
                    <a:pt x="8668" y="6053"/>
                    <a:pt x="8728" y="6029"/>
                    <a:pt x="8787" y="6017"/>
                  </a:cubicBezTo>
                  <a:cubicBezTo>
                    <a:pt x="8954" y="5970"/>
                    <a:pt x="9085" y="5874"/>
                    <a:pt x="9157" y="5720"/>
                  </a:cubicBezTo>
                  <a:cubicBezTo>
                    <a:pt x="9240" y="5577"/>
                    <a:pt x="9264" y="5410"/>
                    <a:pt x="9204" y="5243"/>
                  </a:cubicBezTo>
                  <a:cubicBezTo>
                    <a:pt x="9192" y="5196"/>
                    <a:pt x="9180" y="5172"/>
                    <a:pt x="9157" y="5136"/>
                  </a:cubicBezTo>
                  <a:lnTo>
                    <a:pt x="9430" y="4946"/>
                  </a:lnTo>
                  <a:lnTo>
                    <a:pt x="9561" y="5124"/>
                  </a:lnTo>
                  <a:cubicBezTo>
                    <a:pt x="9591" y="5161"/>
                    <a:pt x="9644" y="5180"/>
                    <a:pt x="9694" y="5180"/>
                  </a:cubicBezTo>
                  <a:cubicBezTo>
                    <a:pt x="9724" y="5180"/>
                    <a:pt x="9753" y="5173"/>
                    <a:pt x="9776" y="5160"/>
                  </a:cubicBezTo>
                  <a:lnTo>
                    <a:pt x="10192" y="4827"/>
                  </a:lnTo>
                  <a:cubicBezTo>
                    <a:pt x="10264" y="4743"/>
                    <a:pt x="10276" y="4648"/>
                    <a:pt x="10240" y="4577"/>
                  </a:cubicBezTo>
                  <a:cubicBezTo>
                    <a:pt x="10210" y="4539"/>
                    <a:pt x="10157" y="4521"/>
                    <a:pt x="10107" y="4521"/>
                  </a:cubicBezTo>
                  <a:cubicBezTo>
                    <a:pt x="10077" y="4521"/>
                    <a:pt x="10048" y="4527"/>
                    <a:pt x="10026" y="4541"/>
                  </a:cubicBezTo>
                  <a:lnTo>
                    <a:pt x="9728" y="4779"/>
                  </a:lnTo>
                  <a:lnTo>
                    <a:pt x="7347" y="1671"/>
                  </a:lnTo>
                  <a:lnTo>
                    <a:pt x="8704" y="790"/>
                  </a:lnTo>
                  <a:cubicBezTo>
                    <a:pt x="8776" y="755"/>
                    <a:pt x="8787" y="659"/>
                    <a:pt x="8752" y="588"/>
                  </a:cubicBezTo>
                  <a:cubicBezTo>
                    <a:pt x="8721" y="542"/>
                    <a:pt x="8670" y="516"/>
                    <a:pt x="8619" y="516"/>
                  </a:cubicBezTo>
                  <a:cubicBezTo>
                    <a:pt x="8591" y="516"/>
                    <a:pt x="8563" y="523"/>
                    <a:pt x="8537" y="540"/>
                  </a:cubicBezTo>
                  <a:lnTo>
                    <a:pt x="7049" y="1493"/>
                  </a:lnTo>
                  <a:cubicBezTo>
                    <a:pt x="6978" y="1540"/>
                    <a:pt x="6966" y="1648"/>
                    <a:pt x="7002" y="1719"/>
                  </a:cubicBezTo>
                  <a:lnTo>
                    <a:pt x="7275" y="2076"/>
                  </a:lnTo>
                  <a:lnTo>
                    <a:pt x="7085" y="2219"/>
                  </a:lnTo>
                  <a:lnTo>
                    <a:pt x="6311" y="1969"/>
                  </a:lnTo>
                  <a:cubicBezTo>
                    <a:pt x="6287" y="1969"/>
                    <a:pt x="6275" y="1957"/>
                    <a:pt x="6263" y="1957"/>
                  </a:cubicBezTo>
                  <a:lnTo>
                    <a:pt x="4501" y="1957"/>
                  </a:lnTo>
                  <a:cubicBezTo>
                    <a:pt x="4430" y="1957"/>
                    <a:pt x="4370" y="2005"/>
                    <a:pt x="4358" y="2076"/>
                  </a:cubicBezTo>
                  <a:lnTo>
                    <a:pt x="4251" y="2481"/>
                  </a:lnTo>
                  <a:lnTo>
                    <a:pt x="4001" y="2374"/>
                  </a:lnTo>
                  <a:cubicBezTo>
                    <a:pt x="3965" y="2362"/>
                    <a:pt x="3954" y="2362"/>
                    <a:pt x="3930" y="2362"/>
                  </a:cubicBezTo>
                  <a:lnTo>
                    <a:pt x="3227" y="2433"/>
                  </a:lnTo>
                  <a:lnTo>
                    <a:pt x="2989" y="2302"/>
                  </a:lnTo>
                  <a:lnTo>
                    <a:pt x="3215" y="1910"/>
                  </a:lnTo>
                  <a:cubicBezTo>
                    <a:pt x="3251" y="1838"/>
                    <a:pt x="3227" y="1743"/>
                    <a:pt x="3156" y="1707"/>
                  </a:cubicBezTo>
                  <a:lnTo>
                    <a:pt x="251" y="16"/>
                  </a:lnTo>
                  <a:cubicBezTo>
                    <a:pt x="229" y="5"/>
                    <a:pt x="204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3059960" y="2009628"/>
              <a:ext cx="37177" cy="26960"/>
            </a:xfrm>
            <a:custGeom>
              <a:avLst/>
              <a:gdLst/>
              <a:ahLst/>
              <a:cxnLst/>
              <a:rect l="l" t="t" r="r" b="b"/>
              <a:pathLst>
                <a:path w="1168" h="847" extrusionOk="0">
                  <a:moveTo>
                    <a:pt x="999" y="0"/>
                  </a:moveTo>
                  <a:cubicBezTo>
                    <a:pt x="971" y="0"/>
                    <a:pt x="943" y="8"/>
                    <a:pt x="918" y="25"/>
                  </a:cubicBezTo>
                  <a:lnTo>
                    <a:pt x="84" y="561"/>
                  </a:lnTo>
                  <a:cubicBezTo>
                    <a:pt x="13" y="608"/>
                    <a:pt x="1" y="692"/>
                    <a:pt x="37" y="775"/>
                  </a:cubicBezTo>
                  <a:cubicBezTo>
                    <a:pt x="72" y="811"/>
                    <a:pt x="120" y="846"/>
                    <a:pt x="156" y="846"/>
                  </a:cubicBezTo>
                  <a:cubicBezTo>
                    <a:pt x="191" y="846"/>
                    <a:pt x="215" y="823"/>
                    <a:pt x="239" y="811"/>
                  </a:cubicBezTo>
                  <a:lnTo>
                    <a:pt x="1073" y="275"/>
                  </a:lnTo>
                  <a:cubicBezTo>
                    <a:pt x="1156" y="239"/>
                    <a:pt x="1168" y="144"/>
                    <a:pt x="1132" y="72"/>
                  </a:cubicBezTo>
                  <a:cubicBezTo>
                    <a:pt x="1101" y="26"/>
                    <a:pt x="1051" y="0"/>
                    <a:pt x="9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" name="Google Shape;175;p20"/>
          <p:cNvGrpSpPr/>
          <p:nvPr/>
        </p:nvGrpSpPr>
        <p:grpSpPr>
          <a:xfrm>
            <a:off x="4367482" y="1867514"/>
            <a:ext cx="2366100" cy="986089"/>
            <a:chOff x="1021543" y="3123746"/>
            <a:chExt cx="2714351" cy="986089"/>
          </a:xfrm>
        </p:grpSpPr>
        <p:sp>
          <p:nvSpPr>
            <p:cNvPr id="166" name="Google Shape;166;p20"/>
            <p:cNvSpPr txBox="1"/>
            <p:nvPr/>
          </p:nvSpPr>
          <p:spPr>
            <a:xfrm flipH="1">
              <a:off x="1420494" y="3123746"/>
              <a:ext cx="2315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2"/>
                  </a:solidFill>
                  <a:latin typeface="Times New Roman" pitchFamily="18" charset="0"/>
                  <a:ea typeface="Rajdhani"/>
                  <a:cs typeface="Times New Roman" pitchFamily="18" charset="0"/>
                  <a:sym typeface="Rajdhani"/>
                </a:rPr>
                <a:t>Seamless Entry</a:t>
              </a:r>
              <a:endParaRPr b="1">
                <a:solidFill>
                  <a:schemeClr val="lt2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endParaRPr>
            </a:p>
          </p:txBody>
        </p:sp>
        <p:sp>
          <p:nvSpPr>
            <p:cNvPr id="176" name="Google Shape;176;p20"/>
            <p:cNvSpPr txBox="1"/>
            <p:nvPr/>
          </p:nvSpPr>
          <p:spPr>
            <a:xfrm flipH="1">
              <a:off x="1021543" y="3305235"/>
              <a:ext cx="2315401" cy="80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cxnSp>
        <p:nvCxnSpPr>
          <p:cNvPr id="192" name="Google Shape;192;p20"/>
          <p:cNvCxnSpPr/>
          <p:nvPr/>
        </p:nvCxnSpPr>
        <p:spPr>
          <a:xfrm>
            <a:off x="6554333" y="2193503"/>
            <a:ext cx="35849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93" name="Google Shape;193;p20"/>
          <p:cNvCxnSpPr/>
          <p:nvPr/>
        </p:nvCxnSpPr>
        <p:spPr>
          <a:xfrm flipH="1">
            <a:off x="6605942" y="3700527"/>
            <a:ext cx="33823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99" name="Google Shape;199;p20"/>
          <p:cNvGrpSpPr/>
          <p:nvPr/>
        </p:nvGrpSpPr>
        <p:grpSpPr>
          <a:xfrm>
            <a:off x="6868684" y="1659985"/>
            <a:ext cx="273857" cy="274147"/>
            <a:chOff x="7538896" y="1970156"/>
            <a:chExt cx="361147" cy="361529"/>
          </a:xfrm>
        </p:grpSpPr>
        <p:sp>
          <p:nvSpPr>
            <p:cNvPr id="200" name="Google Shape;200;p20"/>
            <p:cNvSpPr/>
            <p:nvPr/>
          </p:nvSpPr>
          <p:spPr>
            <a:xfrm>
              <a:off x="7538896" y="1970156"/>
              <a:ext cx="361147" cy="361529"/>
            </a:xfrm>
            <a:custGeom>
              <a:avLst/>
              <a:gdLst/>
              <a:ahLst/>
              <a:cxnLst/>
              <a:rect l="l" t="t" r="r" b="b"/>
              <a:pathLst>
                <a:path w="11347" h="11359" extrusionOk="0">
                  <a:moveTo>
                    <a:pt x="8918" y="584"/>
                  </a:moveTo>
                  <a:lnTo>
                    <a:pt x="9477" y="1155"/>
                  </a:lnTo>
                  <a:lnTo>
                    <a:pt x="9632" y="1298"/>
                  </a:lnTo>
                  <a:lnTo>
                    <a:pt x="10239" y="1905"/>
                  </a:lnTo>
                  <a:lnTo>
                    <a:pt x="10704" y="2370"/>
                  </a:lnTo>
                  <a:lnTo>
                    <a:pt x="8918" y="2370"/>
                  </a:lnTo>
                  <a:lnTo>
                    <a:pt x="8918" y="584"/>
                  </a:lnTo>
                  <a:close/>
                  <a:moveTo>
                    <a:pt x="2631" y="4644"/>
                  </a:moveTo>
                  <a:cubicBezTo>
                    <a:pt x="3322" y="4644"/>
                    <a:pt x="3882" y="5215"/>
                    <a:pt x="3882" y="5894"/>
                  </a:cubicBezTo>
                  <a:lnTo>
                    <a:pt x="3882" y="6192"/>
                  </a:lnTo>
                  <a:lnTo>
                    <a:pt x="3810" y="6192"/>
                  </a:lnTo>
                  <a:cubicBezTo>
                    <a:pt x="3429" y="6108"/>
                    <a:pt x="3310" y="5596"/>
                    <a:pt x="3286" y="5596"/>
                  </a:cubicBezTo>
                  <a:cubicBezTo>
                    <a:pt x="3274" y="5525"/>
                    <a:pt x="3215" y="5477"/>
                    <a:pt x="3155" y="5465"/>
                  </a:cubicBezTo>
                  <a:cubicBezTo>
                    <a:pt x="3143" y="5463"/>
                    <a:pt x="3132" y="5462"/>
                    <a:pt x="3121" y="5462"/>
                  </a:cubicBezTo>
                  <a:cubicBezTo>
                    <a:pt x="3064" y="5462"/>
                    <a:pt x="3016" y="5487"/>
                    <a:pt x="2977" y="5537"/>
                  </a:cubicBezTo>
                  <a:cubicBezTo>
                    <a:pt x="2477" y="6156"/>
                    <a:pt x="1429" y="6156"/>
                    <a:pt x="1417" y="6156"/>
                  </a:cubicBezTo>
                  <a:lnTo>
                    <a:pt x="1298" y="6156"/>
                  </a:lnTo>
                  <a:lnTo>
                    <a:pt x="1286" y="6168"/>
                  </a:lnTo>
                  <a:lnTo>
                    <a:pt x="1262" y="6180"/>
                  </a:lnTo>
                  <a:lnTo>
                    <a:pt x="1262" y="5894"/>
                  </a:lnTo>
                  <a:cubicBezTo>
                    <a:pt x="1262" y="5215"/>
                    <a:pt x="1834" y="4644"/>
                    <a:pt x="2512" y="4644"/>
                  </a:cubicBezTo>
                  <a:close/>
                  <a:moveTo>
                    <a:pt x="1238" y="6644"/>
                  </a:moveTo>
                  <a:lnTo>
                    <a:pt x="1238" y="7192"/>
                  </a:lnTo>
                  <a:cubicBezTo>
                    <a:pt x="1107" y="7180"/>
                    <a:pt x="1000" y="7061"/>
                    <a:pt x="1000" y="6930"/>
                  </a:cubicBezTo>
                  <a:cubicBezTo>
                    <a:pt x="1000" y="6846"/>
                    <a:pt x="1024" y="6775"/>
                    <a:pt x="1084" y="6715"/>
                  </a:cubicBezTo>
                  <a:cubicBezTo>
                    <a:pt x="1143" y="6715"/>
                    <a:pt x="1191" y="6692"/>
                    <a:pt x="1226" y="6644"/>
                  </a:cubicBezTo>
                  <a:close/>
                  <a:moveTo>
                    <a:pt x="3929" y="6656"/>
                  </a:moveTo>
                  <a:cubicBezTo>
                    <a:pt x="3965" y="6680"/>
                    <a:pt x="4001" y="6715"/>
                    <a:pt x="4048" y="6715"/>
                  </a:cubicBezTo>
                  <a:cubicBezTo>
                    <a:pt x="4108" y="6763"/>
                    <a:pt x="4132" y="6835"/>
                    <a:pt x="4132" y="6918"/>
                  </a:cubicBezTo>
                  <a:cubicBezTo>
                    <a:pt x="4155" y="7061"/>
                    <a:pt x="4048" y="7180"/>
                    <a:pt x="3917" y="7192"/>
                  </a:cubicBezTo>
                  <a:lnTo>
                    <a:pt x="3917" y="6656"/>
                  </a:lnTo>
                  <a:close/>
                  <a:moveTo>
                    <a:pt x="3036" y="5942"/>
                  </a:moveTo>
                  <a:cubicBezTo>
                    <a:pt x="3120" y="6132"/>
                    <a:pt x="3286" y="6358"/>
                    <a:pt x="3572" y="6465"/>
                  </a:cubicBezTo>
                  <a:lnTo>
                    <a:pt x="3572" y="7227"/>
                  </a:lnTo>
                  <a:cubicBezTo>
                    <a:pt x="3560" y="7704"/>
                    <a:pt x="3167" y="8085"/>
                    <a:pt x="2691" y="8085"/>
                  </a:cubicBezTo>
                  <a:lnTo>
                    <a:pt x="2477" y="8085"/>
                  </a:lnTo>
                  <a:cubicBezTo>
                    <a:pt x="2000" y="8085"/>
                    <a:pt x="1607" y="7692"/>
                    <a:pt x="1607" y="7227"/>
                  </a:cubicBezTo>
                  <a:lnTo>
                    <a:pt x="1607" y="6501"/>
                  </a:lnTo>
                  <a:cubicBezTo>
                    <a:pt x="1917" y="6477"/>
                    <a:pt x="2572" y="6370"/>
                    <a:pt x="3036" y="5942"/>
                  </a:cubicBezTo>
                  <a:close/>
                  <a:moveTo>
                    <a:pt x="2917" y="8418"/>
                  </a:moveTo>
                  <a:lnTo>
                    <a:pt x="2917" y="8656"/>
                  </a:lnTo>
                  <a:lnTo>
                    <a:pt x="2917" y="8668"/>
                  </a:lnTo>
                  <a:lnTo>
                    <a:pt x="2572" y="9025"/>
                  </a:lnTo>
                  <a:lnTo>
                    <a:pt x="2250" y="8692"/>
                  </a:lnTo>
                  <a:lnTo>
                    <a:pt x="2250" y="8418"/>
                  </a:lnTo>
                  <a:cubicBezTo>
                    <a:pt x="2322" y="8430"/>
                    <a:pt x="2393" y="8430"/>
                    <a:pt x="2477" y="8430"/>
                  </a:cubicBezTo>
                  <a:lnTo>
                    <a:pt x="2691" y="8430"/>
                  </a:lnTo>
                  <a:cubicBezTo>
                    <a:pt x="2774" y="8430"/>
                    <a:pt x="2846" y="8418"/>
                    <a:pt x="2917" y="8418"/>
                  </a:cubicBezTo>
                  <a:close/>
                  <a:moveTo>
                    <a:pt x="8561" y="346"/>
                  </a:moveTo>
                  <a:lnTo>
                    <a:pt x="8561" y="2560"/>
                  </a:lnTo>
                  <a:cubicBezTo>
                    <a:pt x="8561" y="2667"/>
                    <a:pt x="8632" y="2739"/>
                    <a:pt x="8739" y="2739"/>
                  </a:cubicBezTo>
                  <a:lnTo>
                    <a:pt x="10954" y="2739"/>
                  </a:lnTo>
                  <a:lnTo>
                    <a:pt x="10954" y="10954"/>
                  </a:lnTo>
                  <a:lnTo>
                    <a:pt x="5167" y="10954"/>
                  </a:lnTo>
                  <a:lnTo>
                    <a:pt x="5167" y="10263"/>
                  </a:lnTo>
                  <a:cubicBezTo>
                    <a:pt x="5167" y="9454"/>
                    <a:pt x="4608" y="9049"/>
                    <a:pt x="4310" y="8954"/>
                  </a:cubicBezTo>
                  <a:lnTo>
                    <a:pt x="3274" y="8537"/>
                  </a:lnTo>
                  <a:lnTo>
                    <a:pt x="3274" y="8311"/>
                  </a:lnTo>
                  <a:cubicBezTo>
                    <a:pt x="3560" y="8156"/>
                    <a:pt x="3786" y="7894"/>
                    <a:pt x="3870" y="7561"/>
                  </a:cubicBezTo>
                  <a:cubicBezTo>
                    <a:pt x="4215" y="7561"/>
                    <a:pt x="4489" y="7287"/>
                    <a:pt x="4489" y="6930"/>
                  </a:cubicBezTo>
                  <a:cubicBezTo>
                    <a:pt x="4489" y="6715"/>
                    <a:pt x="4394" y="6525"/>
                    <a:pt x="4239" y="6418"/>
                  </a:cubicBezTo>
                  <a:lnTo>
                    <a:pt x="4239" y="5942"/>
                  </a:lnTo>
                  <a:cubicBezTo>
                    <a:pt x="4239" y="5108"/>
                    <a:pt x="3620" y="4429"/>
                    <a:pt x="2810" y="4346"/>
                  </a:cubicBezTo>
                  <a:lnTo>
                    <a:pt x="2810" y="346"/>
                  </a:lnTo>
                  <a:close/>
                  <a:moveTo>
                    <a:pt x="2679" y="0"/>
                  </a:moveTo>
                  <a:cubicBezTo>
                    <a:pt x="2572" y="0"/>
                    <a:pt x="2500" y="72"/>
                    <a:pt x="2500" y="179"/>
                  </a:cubicBezTo>
                  <a:lnTo>
                    <a:pt x="2500" y="4358"/>
                  </a:lnTo>
                  <a:cubicBezTo>
                    <a:pt x="1643" y="4394"/>
                    <a:pt x="953" y="5108"/>
                    <a:pt x="953" y="5965"/>
                  </a:cubicBezTo>
                  <a:lnTo>
                    <a:pt x="953" y="6442"/>
                  </a:lnTo>
                  <a:cubicBezTo>
                    <a:pt x="786" y="6561"/>
                    <a:pt x="691" y="6739"/>
                    <a:pt x="691" y="6954"/>
                  </a:cubicBezTo>
                  <a:cubicBezTo>
                    <a:pt x="691" y="7299"/>
                    <a:pt x="965" y="7597"/>
                    <a:pt x="1322" y="7597"/>
                  </a:cubicBezTo>
                  <a:cubicBezTo>
                    <a:pt x="1417" y="7918"/>
                    <a:pt x="1643" y="8192"/>
                    <a:pt x="1917" y="8335"/>
                  </a:cubicBezTo>
                  <a:lnTo>
                    <a:pt x="1917" y="8561"/>
                  </a:lnTo>
                  <a:lnTo>
                    <a:pt x="845" y="8978"/>
                  </a:lnTo>
                  <a:cubicBezTo>
                    <a:pt x="548" y="9085"/>
                    <a:pt x="0" y="9478"/>
                    <a:pt x="0" y="10287"/>
                  </a:cubicBezTo>
                  <a:lnTo>
                    <a:pt x="0" y="11180"/>
                  </a:lnTo>
                  <a:cubicBezTo>
                    <a:pt x="0" y="11287"/>
                    <a:pt x="72" y="11359"/>
                    <a:pt x="179" y="11359"/>
                  </a:cubicBezTo>
                  <a:lnTo>
                    <a:pt x="965" y="11359"/>
                  </a:lnTo>
                  <a:cubicBezTo>
                    <a:pt x="1072" y="11359"/>
                    <a:pt x="1143" y="11287"/>
                    <a:pt x="1143" y="11180"/>
                  </a:cubicBezTo>
                  <a:cubicBezTo>
                    <a:pt x="1143" y="11073"/>
                    <a:pt x="1072" y="11002"/>
                    <a:pt x="965" y="11002"/>
                  </a:cubicBezTo>
                  <a:lnTo>
                    <a:pt x="357" y="11002"/>
                  </a:lnTo>
                  <a:lnTo>
                    <a:pt x="357" y="10263"/>
                  </a:lnTo>
                  <a:cubicBezTo>
                    <a:pt x="357" y="9513"/>
                    <a:pt x="941" y="9287"/>
                    <a:pt x="965" y="9287"/>
                  </a:cubicBezTo>
                  <a:lnTo>
                    <a:pt x="988" y="9287"/>
                  </a:lnTo>
                  <a:lnTo>
                    <a:pt x="1965" y="8906"/>
                  </a:lnTo>
                  <a:lnTo>
                    <a:pt x="1977" y="8918"/>
                  </a:lnTo>
                  <a:lnTo>
                    <a:pt x="2500" y="9430"/>
                  </a:lnTo>
                  <a:cubicBezTo>
                    <a:pt x="2536" y="9454"/>
                    <a:pt x="2572" y="9466"/>
                    <a:pt x="2619" y="9466"/>
                  </a:cubicBezTo>
                  <a:cubicBezTo>
                    <a:pt x="2667" y="9466"/>
                    <a:pt x="2715" y="9454"/>
                    <a:pt x="2739" y="9406"/>
                  </a:cubicBezTo>
                  <a:lnTo>
                    <a:pt x="3251" y="8894"/>
                  </a:lnTo>
                  <a:lnTo>
                    <a:pt x="4227" y="9275"/>
                  </a:lnTo>
                  <a:lnTo>
                    <a:pt x="4239" y="9275"/>
                  </a:lnTo>
                  <a:cubicBezTo>
                    <a:pt x="4239" y="9275"/>
                    <a:pt x="4858" y="9490"/>
                    <a:pt x="4858" y="10240"/>
                  </a:cubicBezTo>
                  <a:lnTo>
                    <a:pt x="4858" y="10954"/>
                  </a:lnTo>
                  <a:lnTo>
                    <a:pt x="1607" y="10954"/>
                  </a:lnTo>
                  <a:cubicBezTo>
                    <a:pt x="1500" y="10954"/>
                    <a:pt x="1429" y="11037"/>
                    <a:pt x="1429" y="11133"/>
                  </a:cubicBezTo>
                  <a:cubicBezTo>
                    <a:pt x="1429" y="11240"/>
                    <a:pt x="1500" y="11311"/>
                    <a:pt x="1607" y="11311"/>
                  </a:cubicBezTo>
                  <a:lnTo>
                    <a:pt x="11168" y="11311"/>
                  </a:lnTo>
                  <a:cubicBezTo>
                    <a:pt x="11263" y="11311"/>
                    <a:pt x="11347" y="11240"/>
                    <a:pt x="11347" y="11133"/>
                  </a:cubicBezTo>
                  <a:lnTo>
                    <a:pt x="11311" y="2536"/>
                  </a:lnTo>
                  <a:lnTo>
                    <a:pt x="11311" y="2501"/>
                  </a:lnTo>
                  <a:lnTo>
                    <a:pt x="11311" y="2489"/>
                  </a:lnTo>
                  <a:cubicBezTo>
                    <a:pt x="11311" y="2489"/>
                    <a:pt x="11311" y="2477"/>
                    <a:pt x="11299" y="2477"/>
                  </a:cubicBezTo>
                  <a:lnTo>
                    <a:pt x="11287" y="2465"/>
                  </a:lnTo>
                  <a:lnTo>
                    <a:pt x="11263" y="2441"/>
                  </a:lnTo>
                  <a:lnTo>
                    <a:pt x="9882" y="1060"/>
                  </a:lnTo>
                  <a:lnTo>
                    <a:pt x="8870" y="48"/>
                  </a:lnTo>
                  <a:lnTo>
                    <a:pt x="8858" y="36"/>
                  </a:lnTo>
                  <a:lnTo>
                    <a:pt x="8846" y="12"/>
                  </a:lnTo>
                  <a:cubicBezTo>
                    <a:pt x="8846" y="12"/>
                    <a:pt x="8823" y="12"/>
                    <a:pt x="88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0"/>
            <p:cNvSpPr/>
            <p:nvPr/>
          </p:nvSpPr>
          <p:spPr>
            <a:xfrm>
              <a:off x="7685907" y="2066784"/>
              <a:ext cx="101211" cy="11394"/>
            </a:xfrm>
            <a:custGeom>
              <a:avLst/>
              <a:gdLst/>
              <a:ahLst/>
              <a:cxnLst/>
              <a:rect l="l" t="t" r="r" b="b"/>
              <a:pathLst>
                <a:path w="3180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3001" y="358"/>
                  </a:lnTo>
                  <a:cubicBezTo>
                    <a:pt x="3108" y="358"/>
                    <a:pt x="3180" y="286"/>
                    <a:pt x="3180" y="179"/>
                  </a:cubicBezTo>
                  <a:cubicBezTo>
                    <a:pt x="3180" y="84"/>
                    <a:pt x="3108" y="0"/>
                    <a:pt x="3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0"/>
            <p:cNvSpPr/>
            <p:nvPr/>
          </p:nvSpPr>
          <p:spPr>
            <a:xfrm>
              <a:off x="7685907" y="2106187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72"/>
                    <a:pt x="4549" y="1"/>
                    <a:pt x="4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0"/>
            <p:cNvSpPr/>
            <p:nvPr/>
          </p:nvSpPr>
          <p:spPr>
            <a:xfrm>
              <a:off x="7685907" y="2145239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74"/>
                    <a:pt x="72" y="357"/>
                    <a:pt x="179" y="357"/>
                  </a:cubicBezTo>
                  <a:lnTo>
                    <a:pt x="4442" y="357"/>
                  </a:lnTo>
                  <a:cubicBezTo>
                    <a:pt x="4549" y="357"/>
                    <a:pt x="4620" y="274"/>
                    <a:pt x="4620" y="179"/>
                  </a:cubicBezTo>
                  <a:cubicBezTo>
                    <a:pt x="4620" y="83"/>
                    <a:pt x="4537" y="0"/>
                    <a:pt x="4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0"/>
            <p:cNvSpPr/>
            <p:nvPr/>
          </p:nvSpPr>
          <p:spPr>
            <a:xfrm>
              <a:off x="7685907" y="2184260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0"/>
                    <a:pt x="4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0"/>
            <p:cNvSpPr/>
            <p:nvPr/>
          </p:nvSpPr>
          <p:spPr>
            <a:xfrm>
              <a:off x="7685907" y="2223280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1"/>
                    <a:pt x="4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162;p20"/>
          <p:cNvSpPr/>
          <p:nvPr/>
        </p:nvSpPr>
        <p:spPr>
          <a:xfrm rot="-5400000">
            <a:off x="1754575" y="2783329"/>
            <a:ext cx="3294900" cy="4572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WHAT SETS US APART</a:t>
            </a:r>
            <a:endParaRPr sz="1800" b="1">
              <a:solidFill>
                <a:schemeClr val="lt2"/>
              </a:solidFill>
              <a:latin typeface="Times New Roman" pitchFamily="18" charset="0"/>
              <a:ea typeface="Rajdhani"/>
              <a:cs typeface="Times New Roman" pitchFamily="18" charset="0"/>
              <a:sym typeface="Rajdhani"/>
            </a:endParaRPr>
          </a:p>
        </p:txBody>
      </p:sp>
      <p:cxnSp>
        <p:nvCxnSpPr>
          <p:cNvPr id="62" name="Google Shape;163;p20"/>
          <p:cNvCxnSpPr/>
          <p:nvPr/>
        </p:nvCxnSpPr>
        <p:spPr>
          <a:xfrm>
            <a:off x="3548644" y="3087333"/>
            <a:ext cx="663353" cy="748992"/>
          </a:xfrm>
          <a:prstGeom prst="bentConnector5">
            <a:avLst>
              <a:gd name="adj1" fmla="val 34461"/>
              <a:gd name="adj2" fmla="val 50000"/>
              <a:gd name="adj3" fmla="val 65539"/>
            </a:avLst>
          </a:prstGeom>
          <a:noFill/>
          <a:ln w="19050" cap="flat" cmpd="sng">
            <a:solidFill>
              <a:schemeClr val="lt2"/>
            </a:solidFill>
            <a:prstDash val="dash"/>
            <a:round/>
            <a:headEnd type="none" w="med" len="med"/>
            <a:tailEnd type="oval" w="med" len="med"/>
          </a:ln>
        </p:spPr>
      </p:cxnSp>
      <p:sp>
        <p:nvSpPr>
          <p:cNvPr id="67" name="Google Shape;166;p20"/>
          <p:cNvSpPr txBox="1"/>
          <p:nvPr/>
        </p:nvSpPr>
        <p:spPr>
          <a:xfrm flipH="1">
            <a:off x="7091689" y="1875005"/>
            <a:ext cx="201833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Fare Evasion detection</a:t>
            </a:r>
            <a:endParaRPr b="1">
              <a:solidFill>
                <a:schemeClr val="lt2"/>
              </a:solidFill>
              <a:latin typeface="Times New Roman" pitchFamily="18" charset="0"/>
              <a:ea typeface="Rajdhani"/>
              <a:cs typeface="Times New Roman" pitchFamily="18" charset="0"/>
              <a:sym typeface="Rajdhani"/>
            </a:endParaRPr>
          </a:p>
        </p:txBody>
      </p:sp>
      <p:sp>
        <p:nvSpPr>
          <p:cNvPr id="68" name="Google Shape;166;p20"/>
          <p:cNvSpPr txBox="1"/>
          <p:nvPr/>
        </p:nvSpPr>
        <p:spPr>
          <a:xfrm flipH="1">
            <a:off x="4638498" y="3347493"/>
            <a:ext cx="201833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User Enrollment</a:t>
            </a:r>
            <a:endParaRPr b="1">
              <a:solidFill>
                <a:schemeClr val="lt2"/>
              </a:solidFill>
              <a:latin typeface="Times New Roman" pitchFamily="18" charset="0"/>
              <a:ea typeface="Rajdhani"/>
              <a:cs typeface="Times New Roman" pitchFamily="18" charset="0"/>
              <a:sym typeface="Rajdhani"/>
            </a:endParaRPr>
          </a:p>
        </p:txBody>
      </p:sp>
      <p:sp>
        <p:nvSpPr>
          <p:cNvPr id="69" name="Google Shape;166;p20"/>
          <p:cNvSpPr txBox="1"/>
          <p:nvPr/>
        </p:nvSpPr>
        <p:spPr>
          <a:xfrm flipH="1">
            <a:off x="7018536" y="3393788"/>
            <a:ext cx="201833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Integration with payment systems</a:t>
            </a:r>
            <a:endParaRPr b="1">
              <a:solidFill>
                <a:schemeClr val="lt2"/>
              </a:solidFill>
              <a:latin typeface="Times New Roman" pitchFamily="18" charset="0"/>
              <a:ea typeface="Rajdhani"/>
              <a:cs typeface="Times New Roman" pitchFamily="18" charset="0"/>
              <a:sym typeface="Rajdhani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886183" y="2406887"/>
            <a:ext cx="25697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120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lerts authorities for immediate action, ensuring fair contribution</a:t>
            </a:r>
            <a:endParaRPr lang="en-IN" sz="120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6886183" y="3943695"/>
            <a:ext cx="25697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Link facial biometrics to payment accounts for automatic fare </a:t>
            </a:r>
          </a:p>
          <a:p>
            <a:r>
              <a:rPr lang="en-US" sz="120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deduction</a:t>
            </a:r>
            <a:endParaRPr lang="en-IN" sz="120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3" name="Picture 6" descr="Best Face Recognition Software in India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3137" y="35687"/>
            <a:ext cx="5514159" cy="510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Google Shape;162;p20"/>
          <p:cNvSpPr/>
          <p:nvPr/>
        </p:nvSpPr>
        <p:spPr>
          <a:xfrm rot="-5400000">
            <a:off x="1901194" y="2857966"/>
            <a:ext cx="3294900" cy="4572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WHAT SETS US APART</a:t>
            </a:r>
            <a:endParaRPr sz="1800" b="1">
              <a:solidFill>
                <a:schemeClr val="lt2"/>
              </a:solidFill>
              <a:latin typeface="Times New Roman" pitchFamily="18" charset="0"/>
              <a:ea typeface="Rajdhani"/>
              <a:cs typeface="Times New Roman" pitchFamily="18" charset="0"/>
              <a:sym typeface="Rajdhani"/>
            </a:endParaRPr>
          </a:p>
        </p:txBody>
      </p:sp>
      <p:cxnSp>
        <p:nvCxnSpPr>
          <p:cNvPr id="56" name="Google Shape;163;p20"/>
          <p:cNvCxnSpPr/>
          <p:nvPr/>
        </p:nvCxnSpPr>
        <p:spPr>
          <a:xfrm>
            <a:off x="3756463" y="3225590"/>
            <a:ext cx="663353" cy="748992"/>
          </a:xfrm>
          <a:prstGeom prst="bentConnector5">
            <a:avLst>
              <a:gd name="adj1" fmla="val 34461"/>
              <a:gd name="adj2" fmla="val 50000"/>
              <a:gd name="adj3" fmla="val 65539"/>
            </a:avLst>
          </a:prstGeom>
          <a:noFill/>
          <a:ln w="19050" cap="flat" cmpd="sng">
            <a:solidFill>
              <a:schemeClr val="lt2"/>
            </a:solidFill>
            <a:prstDash val="dash"/>
            <a:round/>
            <a:headEnd type="none" w="med" len="med"/>
            <a:tailEnd type="oval" w="med" len="med"/>
          </a:ln>
        </p:spPr>
      </p:cxnSp>
      <p:cxnSp>
        <p:nvCxnSpPr>
          <p:cNvPr id="58" name="Google Shape;165;p20"/>
          <p:cNvCxnSpPr/>
          <p:nvPr/>
        </p:nvCxnSpPr>
        <p:spPr>
          <a:xfrm flipV="1">
            <a:off x="3763399" y="2095270"/>
            <a:ext cx="663353" cy="788128"/>
          </a:xfrm>
          <a:prstGeom prst="bentConnector5">
            <a:avLst>
              <a:gd name="adj1" fmla="val 34461"/>
              <a:gd name="adj2" fmla="val 50000"/>
              <a:gd name="adj3" fmla="val 65539"/>
            </a:avLst>
          </a:prstGeom>
          <a:noFill/>
          <a:ln w="19050" cap="flat" cmpd="sng">
            <a:solidFill>
              <a:schemeClr val="lt2"/>
            </a:solidFill>
            <a:prstDash val="dash"/>
            <a:round/>
            <a:headEnd type="none" w="med" len="med"/>
            <a:tailEnd type="oval" w="med" len="med"/>
          </a:ln>
        </p:spPr>
      </p:cxnSp>
      <p:sp>
        <p:nvSpPr>
          <p:cNvPr id="59" name="Google Shape;154;p20"/>
          <p:cNvSpPr txBox="1">
            <a:spLocks/>
          </p:cNvSpPr>
          <p:nvPr/>
        </p:nvSpPr>
        <p:spPr>
          <a:xfrm>
            <a:off x="2702333" y="656267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IN" sz="1800">
                <a:latin typeface="Times New Roman" pitchFamily="18" charset="0"/>
                <a:cs typeface="Times New Roman" pitchFamily="18" charset="0"/>
              </a:rPr>
              <a:t>Solution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316404" y="2451303"/>
            <a:ext cx="25697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Facial Recognition replaces cards/tickets at entry points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374393" y="3994653"/>
            <a:ext cx="25697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Provide facial images for secure boarding; transit agencies ensure privacy.</a:t>
            </a:r>
            <a:endParaRPr lang="en-IN" sz="120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65" name="Google Shape;194;p20"/>
          <p:cNvGrpSpPr/>
          <p:nvPr/>
        </p:nvGrpSpPr>
        <p:grpSpPr>
          <a:xfrm>
            <a:off x="4507735" y="3142580"/>
            <a:ext cx="309505" cy="260656"/>
            <a:chOff x="2171474" y="3369229"/>
            <a:chExt cx="408156" cy="343737"/>
          </a:xfrm>
        </p:grpSpPr>
        <p:sp>
          <p:nvSpPr>
            <p:cNvPr id="66" name="Google Shape;195;p20"/>
            <p:cNvSpPr/>
            <p:nvPr/>
          </p:nvSpPr>
          <p:spPr>
            <a:xfrm>
              <a:off x="2171474" y="3369229"/>
              <a:ext cx="408156" cy="343737"/>
            </a:xfrm>
            <a:custGeom>
              <a:avLst/>
              <a:gdLst/>
              <a:ahLst/>
              <a:cxnLst/>
              <a:rect l="l" t="t" r="r" b="b"/>
              <a:pathLst>
                <a:path w="12824" h="10800" extrusionOk="0">
                  <a:moveTo>
                    <a:pt x="5395" y="345"/>
                  </a:moveTo>
                  <a:cubicBezTo>
                    <a:pt x="5561" y="345"/>
                    <a:pt x="5704" y="405"/>
                    <a:pt x="5823" y="536"/>
                  </a:cubicBezTo>
                  <a:lnTo>
                    <a:pt x="6478" y="1191"/>
                  </a:lnTo>
                  <a:lnTo>
                    <a:pt x="5645" y="1191"/>
                  </a:lnTo>
                  <a:cubicBezTo>
                    <a:pt x="5537" y="1191"/>
                    <a:pt x="5442" y="1143"/>
                    <a:pt x="5347" y="1072"/>
                  </a:cubicBezTo>
                  <a:lnTo>
                    <a:pt x="4633" y="357"/>
                  </a:lnTo>
                  <a:lnTo>
                    <a:pt x="5395" y="357"/>
                  </a:lnTo>
                  <a:lnTo>
                    <a:pt x="5395" y="345"/>
                  </a:lnTo>
                  <a:close/>
                  <a:moveTo>
                    <a:pt x="6883" y="357"/>
                  </a:moveTo>
                  <a:cubicBezTo>
                    <a:pt x="7049" y="357"/>
                    <a:pt x="7192" y="417"/>
                    <a:pt x="7311" y="536"/>
                  </a:cubicBezTo>
                  <a:lnTo>
                    <a:pt x="7966" y="1191"/>
                  </a:lnTo>
                  <a:lnTo>
                    <a:pt x="7823" y="1191"/>
                  </a:lnTo>
                  <a:cubicBezTo>
                    <a:pt x="7716" y="1191"/>
                    <a:pt x="7621" y="1274"/>
                    <a:pt x="7621" y="1381"/>
                  </a:cubicBezTo>
                  <a:cubicBezTo>
                    <a:pt x="7621" y="1488"/>
                    <a:pt x="7716" y="1572"/>
                    <a:pt x="7823" y="1572"/>
                  </a:cubicBezTo>
                  <a:lnTo>
                    <a:pt x="12026" y="1572"/>
                  </a:lnTo>
                  <a:cubicBezTo>
                    <a:pt x="12253" y="1572"/>
                    <a:pt x="12443" y="1750"/>
                    <a:pt x="12443" y="1988"/>
                  </a:cubicBezTo>
                  <a:lnTo>
                    <a:pt x="12431" y="10001"/>
                  </a:lnTo>
                  <a:cubicBezTo>
                    <a:pt x="12431" y="10216"/>
                    <a:pt x="12253" y="10418"/>
                    <a:pt x="12014" y="10418"/>
                  </a:cubicBezTo>
                  <a:lnTo>
                    <a:pt x="775" y="10418"/>
                  </a:lnTo>
                  <a:cubicBezTo>
                    <a:pt x="561" y="10418"/>
                    <a:pt x="358" y="10239"/>
                    <a:pt x="358" y="10001"/>
                  </a:cubicBezTo>
                  <a:lnTo>
                    <a:pt x="358" y="774"/>
                  </a:lnTo>
                  <a:cubicBezTo>
                    <a:pt x="358" y="548"/>
                    <a:pt x="537" y="357"/>
                    <a:pt x="775" y="357"/>
                  </a:cubicBezTo>
                  <a:lnTo>
                    <a:pt x="3859" y="357"/>
                  </a:lnTo>
                  <a:cubicBezTo>
                    <a:pt x="4025" y="357"/>
                    <a:pt x="4168" y="417"/>
                    <a:pt x="4287" y="536"/>
                  </a:cubicBezTo>
                  <a:lnTo>
                    <a:pt x="5085" y="1322"/>
                  </a:lnTo>
                  <a:cubicBezTo>
                    <a:pt x="5228" y="1465"/>
                    <a:pt x="5418" y="1560"/>
                    <a:pt x="5645" y="1560"/>
                  </a:cubicBezTo>
                  <a:lnTo>
                    <a:pt x="6942" y="1560"/>
                  </a:lnTo>
                  <a:cubicBezTo>
                    <a:pt x="7014" y="1560"/>
                    <a:pt x="7085" y="1512"/>
                    <a:pt x="7121" y="1441"/>
                  </a:cubicBezTo>
                  <a:cubicBezTo>
                    <a:pt x="7145" y="1369"/>
                    <a:pt x="7133" y="1286"/>
                    <a:pt x="7073" y="1226"/>
                  </a:cubicBezTo>
                  <a:lnTo>
                    <a:pt x="6192" y="357"/>
                  </a:lnTo>
                  <a:close/>
                  <a:moveTo>
                    <a:pt x="799" y="0"/>
                  </a:moveTo>
                  <a:cubicBezTo>
                    <a:pt x="358" y="0"/>
                    <a:pt x="1" y="345"/>
                    <a:pt x="1" y="786"/>
                  </a:cubicBezTo>
                  <a:lnTo>
                    <a:pt x="1" y="10013"/>
                  </a:lnTo>
                  <a:cubicBezTo>
                    <a:pt x="1" y="10442"/>
                    <a:pt x="358" y="10799"/>
                    <a:pt x="799" y="10799"/>
                  </a:cubicBezTo>
                  <a:lnTo>
                    <a:pt x="12026" y="10799"/>
                  </a:lnTo>
                  <a:cubicBezTo>
                    <a:pt x="12467" y="10799"/>
                    <a:pt x="12824" y="10442"/>
                    <a:pt x="12824" y="10013"/>
                  </a:cubicBezTo>
                  <a:lnTo>
                    <a:pt x="12824" y="1988"/>
                  </a:lnTo>
                  <a:cubicBezTo>
                    <a:pt x="12824" y="1524"/>
                    <a:pt x="12467" y="1191"/>
                    <a:pt x="12026" y="1191"/>
                  </a:cubicBezTo>
                  <a:lnTo>
                    <a:pt x="8490" y="1191"/>
                  </a:lnTo>
                  <a:lnTo>
                    <a:pt x="7585" y="274"/>
                  </a:lnTo>
                  <a:cubicBezTo>
                    <a:pt x="7383" y="83"/>
                    <a:pt x="7145" y="0"/>
                    <a:pt x="68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96;p20"/>
            <p:cNvSpPr/>
            <p:nvPr/>
          </p:nvSpPr>
          <p:spPr>
            <a:xfrm>
              <a:off x="2292737" y="3477220"/>
              <a:ext cx="164898" cy="164866"/>
            </a:xfrm>
            <a:custGeom>
              <a:avLst/>
              <a:gdLst/>
              <a:ahLst/>
              <a:cxnLst/>
              <a:rect l="l" t="t" r="r" b="b"/>
              <a:pathLst>
                <a:path w="5181" h="5180" extrusionOk="0">
                  <a:moveTo>
                    <a:pt x="2799" y="1382"/>
                  </a:moveTo>
                  <a:cubicBezTo>
                    <a:pt x="3025" y="1382"/>
                    <a:pt x="3216" y="1560"/>
                    <a:pt x="3216" y="1798"/>
                  </a:cubicBezTo>
                  <a:lnTo>
                    <a:pt x="3216" y="2203"/>
                  </a:lnTo>
                  <a:cubicBezTo>
                    <a:pt x="3204" y="2525"/>
                    <a:pt x="2942" y="2810"/>
                    <a:pt x="2597" y="2810"/>
                  </a:cubicBezTo>
                  <a:cubicBezTo>
                    <a:pt x="2251" y="2810"/>
                    <a:pt x="1977" y="2525"/>
                    <a:pt x="1977" y="2203"/>
                  </a:cubicBezTo>
                  <a:lnTo>
                    <a:pt x="1977" y="1798"/>
                  </a:lnTo>
                  <a:cubicBezTo>
                    <a:pt x="1977" y="1572"/>
                    <a:pt x="2156" y="1382"/>
                    <a:pt x="2406" y="1382"/>
                  </a:cubicBezTo>
                  <a:close/>
                  <a:moveTo>
                    <a:pt x="2799" y="3156"/>
                  </a:moveTo>
                  <a:lnTo>
                    <a:pt x="2799" y="3275"/>
                  </a:lnTo>
                  <a:cubicBezTo>
                    <a:pt x="2799" y="3346"/>
                    <a:pt x="2835" y="3406"/>
                    <a:pt x="2858" y="3465"/>
                  </a:cubicBezTo>
                  <a:lnTo>
                    <a:pt x="2608" y="3715"/>
                  </a:lnTo>
                  <a:lnTo>
                    <a:pt x="2573" y="3715"/>
                  </a:lnTo>
                  <a:lnTo>
                    <a:pt x="2323" y="3465"/>
                  </a:lnTo>
                  <a:cubicBezTo>
                    <a:pt x="2358" y="3406"/>
                    <a:pt x="2382" y="3346"/>
                    <a:pt x="2382" y="3275"/>
                  </a:cubicBezTo>
                  <a:lnTo>
                    <a:pt x="2382" y="3156"/>
                  </a:lnTo>
                  <a:cubicBezTo>
                    <a:pt x="2454" y="3167"/>
                    <a:pt x="2513" y="3179"/>
                    <a:pt x="2597" y="3179"/>
                  </a:cubicBezTo>
                  <a:cubicBezTo>
                    <a:pt x="2668" y="3179"/>
                    <a:pt x="2739" y="3167"/>
                    <a:pt x="2799" y="3156"/>
                  </a:cubicBezTo>
                  <a:close/>
                  <a:moveTo>
                    <a:pt x="2573" y="381"/>
                  </a:moveTo>
                  <a:cubicBezTo>
                    <a:pt x="3799" y="381"/>
                    <a:pt x="4799" y="1382"/>
                    <a:pt x="4799" y="2596"/>
                  </a:cubicBezTo>
                  <a:cubicBezTo>
                    <a:pt x="4811" y="3287"/>
                    <a:pt x="4490" y="3906"/>
                    <a:pt x="3978" y="4322"/>
                  </a:cubicBezTo>
                  <a:lnTo>
                    <a:pt x="3978" y="4049"/>
                  </a:lnTo>
                  <a:cubicBezTo>
                    <a:pt x="3978" y="3822"/>
                    <a:pt x="3859" y="3608"/>
                    <a:pt x="3656" y="3525"/>
                  </a:cubicBezTo>
                  <a:lnTo>
                    <a:pt x="3180" y="3287"/>
                  </a:lnTo>
                  <a:lnTo>
                    <a:pt x="3180" y="3275"/>
                  </a:lnTo>
                  <a:lnTo>
                    <a:pt x="3180" y="2989"/>
                  </a:lnTo>
                  <a:cubicBezTo>
                    <a:pt x="3418" y="2810"/>
                    <a:pt x="3573" y="2513"/>
                    <a:pt x="3573" y="2203"/>
                  </a:cubicBezTo>
                  <a:lnTo>
                    <a:pt x="3573" y="1798"/>
                  </a:lnTo>
                  <a:cubicBezTo>
                    <a:pt x="3573" y="1370"/>
                    <a:pt x="3216" y="1012"/>
                    <a:pt x="2787" y="1012"/>
                  </a:cubicBezTo>
                  <a:lnTo>
                    <a:pt x="2382" y="1012"/>
                  </a:lnTo>
                  <a:cubicBezTo>
                    <a:pt x="1954" y="1012"/>
                    <a:pt x="1596" y="1370"/>
                    <a:pt x="1596" y="1798"/>
                  </a:cubicBezTo>
                  <a:lnTo>
                    <a:pt x="1596" y="2203"/>
                  </a:lnTo>
                  <a:cubicBezTo>
                    <a:pt x="1596" y="2525"/>
                    <a:pt x="1763" y="2810"/>
                    <a:pt x="2001" y="2989"/>
                  </a:cubicBezTo>
                  <a:lnTo>
                    <a:pt x="2001" y="3275"/>
                  </a:lnTo>
                  <a:lnTo>
                    <a:pt x="2001" y="3287"/>
                  </a:lnTo>
                  <a:lnTo>
                    <a:pt x="1525" y="3525"/>
                  </a:lnTo>
                  <a:cubicBezTo>
                    <a:pt x="1334" y="3632"/>
                    <a:pt x="1192" y="3822"/>
                    <a:pt x="1192" y="4049"/>
                  </a:cubicBezTo>
                  <a:lnTo>
                    <a:pt x="1192" y="4322"/>
                  </a:lnTo>
                  <a:cubicBezTo>
                    <a:pt x="692" y="3918"/>
                    <a:pt x="358" y="3298"/>
                    <a:pt x="358" y="2596"/>
                  </a:cubicBezTo>
                  <a:cubicBezTo>
                    <a:pt x="358" y="1382"/>
                    <a:pt x="1358" y="381"/>
                    <a:pt x="2573" y="381"/>
                  </a:cubicBezTo>
                  <a:close/>
                  <a:moveTo>
                    <a:pt x="3156" y="3691"/>
                  </a:moveTo>
                  <a:lnTo>
                    <a:pt x="3490" y="3846"/>
                  </a:lnTo>
                  <a:cubicBezTo>
                    <a:pt x="3561" y="3882"/>
                    <a:pt x="3609" y="3953"/>
                    <a:pt x="3609" y="4049"/>
                  </a:cubicBezTo>
                  <a:lnTo>
                    <a:pt x="3609" y="4560"/>
                  </a:lnTo>
                  <a:cubicBezTo>
                    <a:pt x="3311" y="4727"/>
                    <a:pt x="2954" y="4822"/>
                    <a:pt x="2597" y="4822"/>
                  </a:cubicBezTo>
                  <a:cubicBezTo>
                    <a:pt x="2227" y="4822"/>
                    <a:pt x="1882" y="4727"/>
                    <a:pt x="1585" y="4560"/>
                  </a:cubicBezTo>
                  <a:lnTo>
                    <a:pt x="1585" y="4049"/>
                  </a:lnTo>
                  <a:cubicBezTo>
                    <a:pt x="1585" y="3965"/>
                    <a:pt x="1632" y="3894"/>
                    <a:pt x="1704" y="3846"/>
                  </a:cubicBezTo>
                  <a:lnTo>
                    <a:pt x="2025" y="3691"/>
                  </a:lnTo>
                  <a:lnTo>
                    <a:pt x="2323" y="3989"/>
                  </a:lnTo>
                  <a:cubicBezTo>
                    <a:pt x="2406" y="4060"/>
                    <a:pt x="2489" y="4108"/>
                    <a:pt x="2597" y="4108"/>
                  </a:cubicBezTo>
                  <a:cubicBezTo>
                    <a:pt x="2704" y="4108"/>
                    <a:pt x="2799" y="4060"/>
                    <a:pt x="2858" y="3989"/>
                  </a:cubicBezTo>
                  <a:lnTo>
                    <a:pt x="3156" y="3691"/>
                  </a:lnTo>
                  <a:close/>
                  <a:moveTo>
                    <a:pt x="2597" y="0"/>
                  </a:moveTo>
                  <a:cubicBezTo>
                    <a:pt x="1168" y="0"/>
                    <a:pt x="1" y="1155"/>
                    <a:pt x="1" y="2584"/>
                  </a:cubicBezTo>
                  <a:cubicBezTo>
                    <a:pt x="1" y="4013"/>
                    <a:pt x="1168" y="5180"/>
                    <a:pt x="2597" y="5180"/>
                  </a:cubicBezTo>
                  <a:cubicBezTo>
                    <a:pt x="4025" y="5180"/>
                    <a:pt x="5180" y="4013"/>
                    <a:pt x="5180" y="2584"/>
                  </a:cubicBezTo>
                  <a:cubicBezTo>
                    <a:pt x="5180" y="1155"/>
                    <a:pt x="4025" y="0"/>
                    <a:pt x="2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97;p20"/>
            <p:cNvSpPr/>
            <p:nvPr/>
          </p:nvSpPr>
          <p:spPr>
            <a:xfrm>
              <a:off x="2256358" y="3451503"/>
              <a:ext cx="188769" cy="177311"/>
            </a:xfrm>
            <a:custGeom>
              <a:avLst/>
              <a:gdLst/>
              <a:ahLst/>
              <a:cxnLst/>
              <a:rect l="l" t="t" r="r" b="b"/>
              <a:pathLst>
                <a:path w="5931" h="5571" extrusionOk="0">
                  <a:moveTo>
                    <a:pt x="3751" y="0"/>
                  </a:moveTo>
                  <a:cubicBezTo>
                    <a:pt x="2872" y="0"/>
                    <a:pt x="1994" y="341"/>
                    <a:pt x="1323" y="999"/>
                  </a:cubicBezTo>
                  <a:cubicBezTo>
                    <a:pt x="120" y="2201"/>
                    <a:pt x="1" y="4142"/>
                    <a:pt x="1049" y="5488"/>
                  </a:cubicBezTo>
                  <a:cubicBezTo>
                    <a:pt x="1073" y="5535"/>
                    <a:pt x="1132" y="5571"/>
                    <a:pt x="1192" y="5571"/>
                  </a:cubicBezTo>
                  <a:cubicBezTo>
                    <a:pt x="1239" y="5571"/>
                    <a:pt x="1263" y="5547"/>
                    <a:pt x="1311" y="5523"/>
                  </a:cubicBezTo>
                  <a:cubicBezTo>
                    <a:pt x="1382" y="5464"/>
                    <a:pt x="1406" y="5345"/>
                    <a:pt x="1346" y="5249"/>
                  </a:cubicBezTo>
                  <a:cubicBezTo>
                    <a:pt x="406" y="4047"/>
                    <a:pt x="525" y="2332"/>
                    <a:pt x="1596" y="1261"/>
                  </a:cubicBezTo>
                  <a:cubicBezTo>
                    <a:pt x="2181" y="676"/>
                    <a:pt x="2961" y="375"/>
                    <a:pt x="3742" y="375"/>
                  </a:cubicBezTo>
                  <a:cubicBezTo>
                    <a:pt x="4393" y="375"/>
                    <a:pt x="5044" y="584"/>
                    <a:pt x="5585" y="1011"/>
                  </a:cubicBezTo>
                  <a:cubicBezTo>
                    <a:pt x="5616" y="1037"/>
                    <a:pt x="5656" y="1049"/>
                    <a:pt x="5697" y="1049"/>
                  </a:cubicBezTo>
                  <a:cubicBezTo>
                    <a:pt x="5750" y="1049"/>
                    <a:pt x="5806" y="1028"/>
                    <a:pt x="5847" y="987"/>
                  </a:cubicBezTo>
                  <a:cubicBezTo>
                    <a:pt x="5930" y="904"/>
                    <a:pt x="5895" y="773"/>
                    <a:pt x="5823" y="713"/>
                  </a:cubicBezTo>
                  <a:cubicBezTo>
                    <a:pt x="5209" y="233"/>
                    <a:pt x="4479" y="0"/>
                    <a:pt x="37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98;p20"/>
            <p:cNvSpPr/>
            <p:nvPr/>
          </p:nvSpPr>
          <p:spPr>
            <a:xfrm>
              <a:off x="2305245" y="3491160"/>
              <a:ext cx="189151" cy="176706"/>
            </a:xfrm>
            <a:custGeom>
              <a:avLst/>
              <a:gdLst/>
              <a:ahLst/>
              <a:cxnLst/>
              <a:rect l="l" t="t" r="r" b="b"/>
              <a:pathLst>
                <a:path w="5943" h="5552" extrusionOk="0">
                  <a:moveTo>
                    <a:pt x="4739" y="1"/>
                  </a:moveTo>
                  <a:cubicBezTo>
                    <a:pt x="4695" y="1"/>
                    <a:pt x="4650" y="13"/>
                    <a:pt x="4609" y="39"/>
                  </a:cubicBezTo>
                  <a:cubicBezTo>
                    <a:pt x="4537" y="98"/>
                    <a:pt x="4525" y="217"/>
                    <a:pt x="4585" y="301"/>
                  </a:cubicBezTo>
                  <a:cubicBezTo>
                    <a:pt x="5513" y="1503"/>
                    <a:pt x="5406" y="3218"/>
                    <a:pt x="4335" y="4289"/>
                  </a:cubicBezTo>
                  <a:cubicBezTo>
                    <a:pt x="3750" y="4874"/>
                    <a:pt x="2970" y="5175"/>
                    <a:pt x="2189" y="5175"/>
                  </a:cubicBezTo>
                  <a:cubicBezTo>
                    <a:pt x="1538" y="5175"/>
                    <a:pt x="887" y="4966"/>
                    <a:pt x="346" y="4539"/>
                  </a:cubicBezTo>
                  <a:cubicBezTo>
                    <a:pt x="314" y="4516"/>
                    <a:pt x="276" y="4505"/>
                    <a:pt x="237" y="4505"/>
                  </a:cubicBezTo>
                  <a:cubicBezTo>
                    <a:pt x="177" y="4505"/>
                    <a:pt x="116" y="4531"/>
                    <a:pt x="72" y="4575"/>
                  </a:cubicBezTo>
                  <a:cubicBezTo>
                    <a:pt x="1" y="4646"/>
                    <a:pt x="25" y="4765"/>
                    <a:pt x="96" y="4837"/>
                  </a:cubicBezTo>
                  <a:cubicBezTo>
                    <a:pt x="715" y="5313"/>
                    <a:pt x="1453" y="5551"/>
                    <a:pt x="2180" y="5551"/>
                  </a:cubicBezTo>
                  <a:cubicBezTo>
                    <a:pt x="3061" y="5551"/>
                    <a:pt x="3930" y="5218"/>
                    <a:pt x="4597" y="4551"/>
                  </a:cubicBezTo>
                  <a:cubicBezTo>
                    <a:pt x="5823" y="3349"/>
                    <a:pt x="5942" y="1420"/>
                    <a:pt x="4882" y="62"/>
                  </a:cubicBezTo>
                  <a:cubicBezTo>
                    <a:pt x="4849" y="22"/>
                    <a:pt x="4796" y="1"/>
                    <a:pt x="4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177;p20"/>
          <p:cNvGrpSpPr/>
          <p:nvPr/>
        </p:nvGrpSpPr>
        <p:grpSpPr>
          <a:xfrm>
            <a:off x="4461022" y="1668983"/>
            <a:ext cx="334316" cy="290895"/>
            <a:chOff x="3716358" y="1544655"/>
            <a:chExt cx="361971" cy="314958"/>
          </a:xfrm>
        </p:grpSpPr>
        <p:sp>
          <p:nvSpPr>
            <p:cNvPr id="77" name="Google Shape;178;p20"/>
            <p:cNvSpPr/>
            <p:nvPr/>
          </p:nvSpPr>
          <p:spPr>
            <a:xfrm>
              <a:off x="3767509" y="1646957"/>
              <a:ext cx="231213" cy="10663"/>
            </a:xfrm>
            <a:custGeom>
              <a:avLst/>
              <a:gdLst/>
              <a:ahLst/>
              <a:cxnLst/>
              <a:rect l="l" t="t" r="r" b="b"/>
              <a:pathLst>
                <a:path w="7264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7097" y="334"/>
                  </a:lnTo>
                  <a:cubicBezTo>
                    <a:pt x="7192" y="334"/>
                    <a:pt x="7264" y="263"/>
                    <a:pt x="7264" y="167"/>
                  </a:cubicBezTo>
                  <a:cubicBezTo>
                    <a:pt x="7264" y="72"/>
                    <a:pt x="7192" y="1"/>
                    <a:pt x="7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79;p20"/>
            <p:cNvSpPr/>
            <p:nvPr/>
          </p:nvSpPr>
          <p:spPr>
            <a:xfrm>
              <a:off x="3767509" y="1618532"/>
              <a:ext cx="152020" cy="10663"/>
            </a:xfrm>
            <a:custGeom>
              <a:avLst/>
              <a:gdLst/>
              <a:ahLst/>
              <a:cxnLst/>
              <a:rect l="l" t="t" r="r" b="b"/>
              <a:pathLst>
                <a:path w="4776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4621" y="334"/>
                  </a:lnTo>
                  <a:cubicBezTo>
                    <a:pt x="4704" y="334"/>
                    <a:pt x="4775" y="263"/>
                    <a:pt x="4775" y="168"/>
                  </a:cubicBezTo>
                  <a:cubicBezTo>
                    <a:pt x="4775" y="72"/>
                    <a:pt x="4704" y="1"/>
                    <a:pt x="4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80;p20"/>
            <p:cNvSpPr/>
            <p:nvPr/>
          </p:nvSpPr>
          <p:spPr>
            <a:xfrm>
              <a:off x="3931624" y="1618532"/>
              <a:ext cx="67098" cy="10663"/>
            </a:xfrm>
            <a:custGeom>
              <a:avLst/>
              <a:gdLst/>
              <a:ahLst/>
              <a:cxnLst/>
              <a:rect l="l" t="t" r="r" b="b"/>
              <a:pathLst>
                <a:path w="2108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1941" y="334"/>
                  </a:lnTo>
                  <a:cubicBezTo>
                    <a:pt x="2036" y="334"/>
                    <a:pt x="2108" y="263"/>
                    <a:pt x="2108" y="168"/>
                  </a:cubicBezTo>
                  <a:cubicBezTo>
                    <a:pt x="2108" y="72"/>
                    <a:pt x="2036" y="1"/>
                    <a:pt x="1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81;p20"/>
            <p:cNvSpPr/>
            <p:nvPr/>
          </p:nvSpPr>
          <p:spPr>
            <a:xfrm>
              <a:off x="3767509" y="1590108"/>
              <a:ext cx="39087" cy="10663"/>
            </a:xfrm>
            <a:custGeom>
              <a:avLst/>
              <a:gdLst/>
              <a:ahLst/>
              <a:cxnLst/>
              <a:rect l="l" t="t" r="r" b="b"/>
              <a:pathLst>
                <a:path w="1228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1061" y="334"/>
                  </a:lnTo>
                  <a:cubicBezTo>
                    <a:pt x="1144" y="334"/>
                    <a:pt x="1227" y="263"/>
                    <a:pt x="1227" y="168"/>
                  </a:cubicBezTo>
                  <a:cubicBezTo>
                    <a:pt x="1227" y="72"/>
                    <a:pt x="1144" y="1"/>
                    <a:pt x="1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82;p20"/>
            <p:cNvSpPr/>
            <p:nvPr/>
          </p:nvSpPr>
          <p:spPr>
            <a:xfrm>
              <a:off x="3818309" y="1590108"/>
              <a:ext cx="180412" cy="10663"/>
            </a:xfrm>
            <a:custGeom>
              <a:avLst/>
              <a:gdLst/>
              <a:ahLst/>
              <a:cxnLst/>
              <a:rect l="l" t="t" r="r" b="b"/>
              <a:pathLst>
                <a:path w="5668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501" y="334"/>
                  </a:lnTo>
                  <a:cubicBezTo>
                    <a:pt x="5596" y="334"/>
                    <a:pt x="5668" y="263"/>
                    <a:pt x="5668" y="168"/>
                  </a:cubicBezTo>
                  <a:cubicBezTo>
                    <a:pt x="5668" y="72"/>
                    <a:pt x="5596" y="1"/>
                    <a:pt x="5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" name="Google Shape;183;p20"/>
            <p:cNvGrpSpPr/>
            <p:nvPr/>
          </p:nvGrpSpPr>
          <p:grpSpPr>
            <a:xfrm>
              <a:off x="3716358" y="1544655"/>
              <a:ext cx="361971" cy="314958"/>
              <a:chOff x="3716358" y="1544655"/>
              <a:chExt cx="361971" cy="314958"/>
            </a:xfrm>
          </p:grpSpPr>
          <p:sp>
            <p:nvSpPr>
              <p:cNvPr id="83" name="Google Shape;184;p20"/>
              <p:cNvSpPr/>
              <p:nvPr/>
            </p:nvSpPr>
            <p:spPr>
              <a:xfrm>
                <a:off x="3767509" y="1675381"/>
                <a:ext cx="84540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335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63"/>
                      <a:pt x="72" y="334"/>
                      <a:pt x="168" y="334"/>
                    </a:cubicBezTo>
                    <a:lnTo>
                      <a:pt x="2477" y="334"/>
                    </a:lnTo>
                    <a:cubicBezTo>
                      <a:pt x="2561" y="334"/>
                      <a:pt x="2632" y="263"/>
                      <a:pt x="2632" y="167"/>
                    </a:cubicBezTo>
                    <a:cubicBezTo>
                      <a:pt x="2656" y="72"/>
                      <a:pt x="2573" y="1"/>
                      <a:pt x="24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85;p20"/>
              <p:cNvSpPr/>
              <p:nvPr/>
            </p:nvSpPr>
            <p:spPr>
              <a:xfrm>
                <a:off x="3875158" y="1675381"/>
                <a:ext cx="123564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335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63"/>
                      <a:pt x="72" y="334"/>
                      <a:pt x="167" y="334"/>
                    </a:cubicBezTo>
                    <a:lnTo>
                      <a:pt x="3715" y="334"/>
                    </a:lnTo>
                    <a:cubicBezTo>
                      <a:pt x="3810" y="334"/>
                      <a:pt x="3882" y="263"/>
                      <a:pt x="3882" y="167"/>
                    </a:cubicBezTo>
                    <a:cubicBezTo>
                      <a:pt x="3882" y="72"/>
                      <a:pt x="3810" y="1"/>
                      <a:pt x="37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86;p20"/>
              <p:cNvSpPr/>
              <p:nvPr/>
            </p:nvSpPr>
            <p:spPr>
              <a:xfrm>
                <a:off x="3767509" y="1703423"/>
                <a:ext cx="174747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5490" h="335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68" y="334"/>
                    </a:cubicBezTo>
                    <a:lnTo>
                      <a:pt x="5335" y="334"/>
                    </a:lnTo>
                    <a:cubicBezTo>
                      <a:pt x="5418" y="334"/>
                      <a:pt x="5490" y="251"/>
                      <a:pt x="5490" y="168"/>
                    </a:cubicBezTo>
                    <a:cubicBezTo>
                      <a:pt x="5490" y="72"/>
                      <a:pt x="5418" y="1"/>
                      <a:pt x="53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87;p20"/>
              <p:cNvSpPr/>
              <p:nvPr/>
            </p:nvSpPr>
            <p:spPr>
              <a:xfrm>
                <a:off x="3954351" y="1703423"/>
                <a:ext cx="44371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335" extrusionOk="0">
                    <a:moveTo>
                      <a:pt x="155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55" y="334"/>
                    </a:cubicBezTo>
                    <a:lnTo>
                      <a:pt x="1227" y="334"/>
                    </a:lnTo>
                    <a:cubicBezTo>
                      <a:pt x="1322" y="334"/>
                      <a:pt x="1394" y="251"/>
                      <a:pt x="1394" y="168"/>
                    </a:cubicBezTo>
                    <a:cubicBezTo>
                      <a:pt x="1394" y="72"/>
                      <a:pt x="1322" y="1"/>
                      <a:pt x="12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88;p20"/>
              <p:cNvSpPr/>
              <p:nvPr/>
            </p:nvSpPr>
            <p:spPr>
              <a:xfrm>
                <a:off x="3716358" y="1544655"/>
                <a:ext cx="361971" cy="314958"/>
              </a:xfrm>
              <a:custGeom>
                <a:avLst/>
                <a:gdLst/>
                <a:ahLst/>
                <a:cxnLst/>
                <a:rect l="l" t="t" r="r" b="b"/>
                <a:pathLst>
                  <a:path w="11372" h="9895" extrusionOk="0">
                    <a:moveTo>
                      <a:pt x="3513" y="6751"/>
                    </a:moveTo>
                    <a:lnTo>
                      <a:pt x="3346" y="7477"/>
                    </a:lnTo>
                    <a:lnTo>
                      <a:pt x="1953" y="7477"/>
                    </a:lnTo>
                    <a:lnTo>
                      <a:pt x="1953" y="7489"/>
                    </a:lnTo>
                    <a:cubicBezTo>
                      <a:pt x="1656" y="7489"/>
                      <a:pt x="1394" y="7251"/>
                      <a:pt x="1394" y="6941"/>
                    </a:cubicBezTo>
                    <a:lnTo>
                      <a:pt x="1394" y="6751"/>
                    </a:lnTo>
                    <a:close/>
                    <a:moveTo>
                      <a:pt x="9430" y="333"/>
                    </a:moveTo>
                    <a:cubicBezTo>
                      <a:pt x="9728" y="333"/>
                      <a:pt x="9990" y="572"/>
                      <a:pt x="9990" y="881"/>
                    </a:cubicBezTo>
                    <a:lnTo>
                      <a:pt x="9990" y="5870"/>
                    </a:lnTo>
                    <a:cubicBezTo>
                      <a:pt x="9990" y="6168"/>
                      <a:pt x="9752" y="6418"/>
                      <a:pt x="9430" y="6418"/>
                    </a:cubicBezTo>
                    <a:lnTo>
                      <a:pt x="6597" y="6418"/>
                    </a:lnTo>
                    <a:cubicBezTo>
                      <a:pt x="6561" y="6418"/>
                      <a:pt x="6537" y="6429"/>
                      <a:pt x="6501" y="6441"/>
                    </a:cubicBezTo>
                    <a:lnTo>
                      <a:pt x="3489" y="8501"/>
                    </a:lnTo>
                    <a:cubicBezTo>
                      <a:pt x="3465" y="8501"/>
                      <a:pt x="3465" y="8489"/>
                      <a:pt x="3465" y="8489"/>
                    </a:cubicBezTo>
                    <a:lnTo>
                      <a:pt x="3906" y="6608"/>
                    </a:lnTo>
                    <a:cubicBezTo>
                      <a:pt x="3918" y="6560"/>
                      <a:pt x="3906" y="6501"/>
                      <a:pt x="3870" y="6477"/>
                    </a:cubicBezTo>
                    <a:cubicBezTo>
                      <a:pt x="3834" y="6429"/>
                      <a:pt x="3799" y="6418"/>
                      <a:pt x="3739" y="6418"/>
                    </a:cubicBezTo>
                    <a:lnTo>
                      <a:pt x="894" y="6418"/>
                    </a:lnTo>
                    <a:cubicBezTo>
                      <a:pt x="596" y="6418"/>
                      <a:pt x="346" y="6179"/>
                      <a:pt x="346" y="5870"/>
                    </a:cubicBezTo>
                    <a:lnTo>
                      <a:pt x="346" y="881"/>
                    </a:lnTo>
                    <a:cubicBezTo>
                      <a:pt x="346" y="584"/>
                      <a:pt x="584" y="333"/>
                      <a:pt x="894" y="333"/>
                    </a:cubicBezTo>
                    <a:close/>
                    <a:moveTo>
                      <a:pt x="10502" y="1405"/>
                    </a:moveTo>
                    <a:cubicBezTo>
                      <a:pt x="10800" y="1405"/>
                      <a:pt x="11061" y="1643"/>
                      <a:pt x="11061" y="1953"/>
                    </a:cubicBezTo>
                    <a:lnTo>
                      <a:pt x="11061" y="6941"/>
                    </a:lnTo>
                    <a:cubicBezTo>
                      <a:pt x="11050" y="7239"/>
                      <a:pt x="10788" y="7489"/>
                      <a:pt x="10490" y="7489"/>
                    </a:cubicBezTo>
                    <a:lnTo>
                      <a:pt x="7656" y="7489"/>
                    </a:lnTo>
                    <a:cubicBezTo>
                      <a:pt x="7609" y="7489"/>
                      <a:pt x="7549" y="7525"/>
                      <a:pt x="7513" y="7549"/>
                    </a:cubicBezTo>
                    <a:cubicBezTo>
                      <a:pt x="7490" y="7596"/>
                      <a:pt x="7478" y="7644"/>
                      <a:pt x="7490" y="7680"/>
                    </a:cubicBezTo>
                    <a:lnTo>
                      <a:pt x="7918" y="9561"/>
                    </a:lnTo>
                    <a:lnTo>
                      <a:pt x="7918" y="9573"/>
                    </a:lnTo>
                    <a:lnTo>
                      <a:pt x="7906" y="9573"/>
                    </a:lnTo>
                    <a:lnTo>
                      <a:pt x="5216" y="7727"/>
                    </a:lnTo>
                    <a:lnTo>
                      <a:pt x="6644" y="6751"/>
                    </a:lnTo>
                    <a:lnTo>
                      <a:pt x="9430" y="6751"/>
                    </a:lnTo>
                    <a:cubicBezTo>
                      <a:pt x="9930" y="6751"/>
                      <a:pt x="10311" y="6358"/>
                      <a:pt x="10311" y="5870"/>
                    </a:cubicBezTo>
                    <a:lnTo>
                      <a:pt x="10311" y="1405"/>
                    </a:lnTo>
                    <a:close/>
                    <a:moveTo>
                      <a:pt x="882" y="0"/>
                    </a:moveTo>
                    <a:cubicBezTo>
                      <a:pt x="393" y="0"/>
                      <a:pt x="1" y="393"/>
                      <a:pt x="1" y="881"/>
                    </a:cubicBezTo>
                    <a:lnTo>
                      <a:pt x="1" y="5870"/>
                    </a:lnTo>
                    <a:cubicBezTo>
                      <a:pt x="1" y="6358"/>
                      <a:pt x="393" y="6739"/>
                      <a:pt x="882" y="6739"/>
                    </a:cubicBezTo>
                    <a:lnTo>
                      <a:pt x="1072" y="6739"/>
                    </a:lnTo>
                    <a:lnTo>
                      <a:pt x="1072" y="6941"/>
                    </a:lnTo>
                    <a:cubicBezTo>
                      <a:pt x="1072" y="7430"/>
                      <a:pt x="1465" y="7811"/>
                      <a:pt x="1953" y="7811"/>
                    </a:cubicBezTo>
                    <a:lnTo>
                      <a:pt x="3275" y="7811"/>
                    </a:lnTo>
                    <a:lnTo>
                      <a:pt x="3144" y="8406"/>
                    </a:lnTo>
                    <a:cubicBezTo>
                      <a:pt x="3108" y="8549"/>
                      <a:pt x="3168" y="8692"/>
                      <a:pt x="3287" y="8763"/>
                    </a:cubicBezTo>
                    <a:cubicBezTo>
                      <a:pt x="3346" y="8811"/>
                      <a:pt x="3430" y="8823"/>
                      <a:pt x="3489" y="8823"/>
                    </a:cubicBezTo>
                    <a:cubicBezTo>
                      <a:pt x="3561" y="8823"/>
                      <a:pt x="3620" y="8811"/>
                      <a:pt x="3680" y="8763"/>
                    </a:cubicBezTo>
                    <a:lnTo>
                      <a:pt x="4918" y="7918"/>
                    </a:lnTo>
                    <a:lnTo>
                      <a:pt x="7704" y="9835"/>
                    </a:lnTo>
                    <a:cubicBezTo>
                      <a:pt x="7763" y="9882"/>
                      <a:pt x="7847" y="9894"/>
                      <a:pt x="7906" y="9894"/>
                    </a:cubicBezTo>
                    <a:cubicBezTo>
                      <a:pt x="7978" y="9894"/>
                      <a:pt x="8037" y="9882"/>
                      <a:pt x="8097" y="9835"/>
                    </a:cubicBezTo>
                    <a:cubicBezTo>
                      <a:pt x="8216" y="9763"/>
                      <a:pt x="8275" y="9620"/>
                      <a:pt x="8240" y="9477"/>
                    </a:cubicBezTo>
                    <a:lnTo>
                      <a:pt x="7859" y="7811"/>
                    </a:lnTo>
                    <a:lnTo>
                      <a:pt x="10490" y="7811"/>
                    </a:lnTo>
                    <a:cubicBezTo>
                      <a:pt x="10978" y="7811"/>
                      <a:pt x="11371" y="7430"/>
                      <a:pt x="11371" y="6941"/>
                    </a:cubicBezTo>
                    <a:lnTo>
                      <a:pt x="11371" y="1953"/>
                    </a:lnTo>
                    <a:cubicBezTo>
                      <a:pt x="11371" y="1476"/>
                      <a:pt x="10966" y="1072"/>
                      <a:pt x="10490" y="1072"/>
                    </a:cubicBezTo>
                    <a:lnTo>
                      <a:pt x="10299" y="1072"/>
                    </a:lnTo>
                    <a:lnTo>
                      <a:pt x="10299" y="881"/>
                    </a:lnTo>
                    <a:cubicBezTo>
                      <a:pt x="10299" y="393"/>
                      <a:pt x="9918" y="0"/>
                      <a:pt x="94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5313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54;p20"/>
          <p:cNvSpPr txBox="1">
            <a:spLocks/>
          </p:cNvSpPr>
          <p:nvPr/>
        </p:nvSpPr>
        <p:spPr>
          <a:xfrm>
            <a:off x="756473" y="22138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IN" sz="1800" dirty="0" err="1">
                <a:latin typeface="Times New Roman" pitchFamily="18" charset="0"/>
                <a:cs typeface="Times New Roman" pitchFamily="18" charset="0"/>
              </a:rPr>
              <a:t>JourneyEase</a:t>
            </a:r>
            <a:endParaRPr lang="en-IN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Google Shape;166;p20"/>
          <p:cNvSpPr txBox="1"/>
          <p:nvPr/>
        </p:nvSpPr>
        <p:spPr>
          <a:xfrm flipH="1">
            <a:off x="707231" y="2431805"/>
            <a:ext cx="2210132" cy="329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2"/>
              </a:solidFill>
              <a:latin typeface="Times New Roman" pitchFamily="18" charset="0"/>
              <a:ea typeface="Rajdhani"/>
              <a:cs typeface="Times New Roman" pitchFamily="18" charset="0"/>
              <a:sym typeface="Rajdhani"/>
            </a:endParaRPr>
          </a:p>
        </p:txBody>
      </p:sp>
      <p:sp>
        <p:nvSpPr>
          <p:cNvPr id="29" name="Google Shape;166;p20"/>
          <p:cNvSpPr txBox="1"/>
          <p:nvPr/>
        </p:nvSpPr>
        <p:spPr>
          <a:xfrm flipH="1">
            <a:off x="7395078" y="4486539"/>
            <a:ext cx="201833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Payment</a:t>
            </a:r>
            <a:endParaRPr dirty="0">
              <a:solidFill>
                <a:schemeClr val="lt2"/>
              </a:solidFill>
              <a:latin typeface="Times New Roman" pitchFamily="18" charset="0"/>
              <a:ea typeface="Rajdhani"/>
              <a:cs typeface="Times New Roman" pitchFamily="18" charset="0"/>
              <a:sym typeface="Rajdhani"/>
            </a:endParaRPr>
          </a:p>
        </p:txBody>
      </p:sp>
      <p:sp>
        <p:nvSpPr>
          <p:cNvPr id="30" name="Google Shape;166;p20"/>
          <p:cNvSpPr txBox="1"/>
          <p:nvPr/>
        </p:nvSpPr>
        <p:spPr>
          <a:xfrm flipH="1">
            <a:off x="707231" y="4626733"/>
            <a:ext cx="2210132" cy="329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Face recognized</a:t>
            </a:r>
            <a:endParaRPr dirty="0">
              <a:solidFill>
                <a:schemeClr val="lt2"/>
              </a:solidFill>
              <a:latin typeface="Times New Roman" pitchFamily="18" charset="0"/>
              <a:ea typeface="Rajdhani"/>
              <a:cs typeface="Times New Roman" pitchFamily="18" charset="0"/>
              <a:sym typeface="Rajdhani"/>
            </a:endParaRPr>
          </a:p>
        </p:txBody>
      </p:sp>
      <p:sp>
        <p:nvSpPr>
          <p:cNvPr id="31" name="Google Shape;166;p20"/>
          <p:cNvSpPr txBox="1"/>
          <p:nvPr/>
        </p:nvSpPr>
        <p:spPr>
          <a:xfrm flipH="1">
            <a:off x="7279089" y="2479777"/>
            <a:ext cx="2018334" cy="329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Chatbot</a:t>
            </a:r>
            <a:endParaRPr dirty="0">
              <a:solidFill>
                <a:schemeClr val="lt2"/>
              </a:solidFill>
              <a:latin typeface="Times New Roman" pitchFamily="18" charset="0"/>
              <a:ea typeface="Rajdhani"/>
              <a:cs typeface="Times New Roman" pitchFamily="18" charset="0"/>
              <a:sym typeface="Rajdhan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43726D2-82AE-B774-BB51-D3D1AC27D3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08" b="4055"/>
          <a:stretch/>
        </p:blipFill>
        <p:spPr>
          <a:xfrm>
            <a:off x="205881" y="948353"/>
            <a:ext cx="2521810" cy="14834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71BC88A-C8C0-80BF-31D8-08122F4FDD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994" b="5623"/>
          <a:stretch/>
        </p:blipFill>
        <p:spPr>
          <a:xfrm>
            <a:off x="3301149" y="937422"/>
            <a:ext cx="2614647" cy="14742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E62DC85-53A6-7F98-C57D-0BCECBB3D2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481" b="5606"/>
          <a:stretch/>
        </p:blipFill>
        <p:spPr>
          <a:xfrm>
            <a:off x="3347569" y="3082658"/>
            <a:ext cx="2521809" cy="14742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1DAFB53-2790-03EF-AF4C-042161F055A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449" b="7083"/>
          <a:stretch/>
        </p:blipFill>
        <p:spPr>
          <a:xfrm>
            <a:off x="6596113" y="937422"/>
            <a:ext cx="2350054" cy="14834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7A518A4-8AB5-36CB-7843-2D988C87ADB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562" t="9448" r="14395" b="5005"/>
          <a:stretch/>
        </p:blipFill>
        <p:spPr>
          <a:xfrm>
            <a:off x="6596113" y="3074539"/>
            <a:ext cx="2350053" cy="14742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D4ABC602-8633-F49D-C393-F3E82748A45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264" t="9448" r="19208" b="5005"/>
          <a:stretch/>
        </p:blipFill>
        <p:spPr>
          <a:xfrm>
            <a:off x="197834" y="3082659"/>
            <a:ext cx="2576585" cy="1474228"/>
          </a:xfrm>
          <a:prstGeom prst="rect">
            <a:avLst/>
          </a:prstGeom>
        </p:spPr>
      </p:pic>
      <p:sp>
        <p:nvSpPr>
          <p:cNvPr id="12" name="AutoShape 6">
            <a:extLst>
              <a:ext uri="{FF2B5EF4-FFF2-40B4-BE49-F238E27FC236}">
                <a16:creationId xmlns:a16="http://schemas.microsoft.com/office/drawing/2014/main" xmlns="" id="{E9387AEF-18C0-16F2-3EED-ABDE98ED5F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00814" y="4486539"/>
            <a:ext cx="2208527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Google Shape;166;p20">
            <a:extLst>
              <a:ext uri="{FF2B5EF4-FFF2-40B4-BE49-F238E27FC236}">
                <a16:creationId xmlns:a16="http://schemas.microsoft.com/office/drawing/2014/main" xmlns="" id="{2943E3A7-2898-86BB-470D-AB3D8F623C87}"/>
              </a:ext>
            </a:extLst>
          </p:cNvPr>
          <p:cNvSpPr txBox="1"/>
          <p:nvPr/>
        </p:nvSpPr>
        <p:spPr>
          <a:xfrm flipH="1">
            <a:off x="4113797" y="2497003"/>
            <a:ext cx="2018334" cy="329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Login Page</a:t>
            </a:r>
            <a:endParaRPr dirty="0">
              <a:solidFill>
                <a:schemeClr val="lt2"/>
              </a:solidFill>
              <a:latin typeface="Times New Roman" pitchFamily="18" charset="0"/>
              <a:ea typeface="Rajdhani"/>
              <a:cs typeface="Times New Roman" pitchFamily="18" charset="0"/>
              <a:sym typeface="Rajdhani"/>
            </a:endParaRPr>
          </a:p>
        </p:txBody>
      </p:sp>
      <p:sp>
        <p:nvSpPr>
          <p:cNvPr id="14" name="Google Shape;166;p20">
            <a:extLst>
              <a:ext uri="{FF2B5EF4-FFF2-40B4-BE49-F238E27FC236}">
                <a16:creationId xmlns:a16="http://schemas.microsoft.com/office/drawing/2014/main" xmlns="" id="{11AA094A-6D1A-4706-7EF1-6A34118E5F94}"/>
              </a:ext>
            </a:extLst>
          </p:cNvPr>
          <p:cNvSpPr txBox="1"/>
          <p:nvPr/>
        </p:nvSpPr>
        <p:spPr>
          <a:xfrm flipH="1">
            <a:off x="855744" y="2525847"/>
            <a:ext cx="2018334" cy="329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Home Page</a:t>
            </a:r>
            <a:endParaRPr dirty="0">
              <a:solidFill>
                <a:schemeClr val="lt2"/>
              </a:solidFill>
              <a:latin typeface="Times New Roman" pitchFamily="18" charset="0"/>
              <a:ea typeface="Rajdhani"/>
              <a:cs typeface="Times New Roman" pitchFamily="18" charset="0"/>
              <a:sym typeface="Rajdhani"/>
            </a:endParaRPr>
          </a:p>
        </p:txBody>
      </p:sp>
      <p:sp>
        <p:nvSpPr>
          <p:cNvPr id="15" name="Google Shape;166;p20">
            <a:extLst>
              <a:ext uri="{FF2B5EF4-FFF2-40B4-BE49-F238E27FC236}">
                <a16:creationId xmlns:a16="http://schemas.microsoft.com/office/drawing/2014/main" xmlns="" id="{FA8A3BCC-5228-529A-D864-1A1D0069E44D}"/>
              </a:ext>
            </a:extLst>
          </p:cNvPr>
          <p:cNvSpPr txBox="1"/>
          <p:nvPr/>
        </p:nvSpPr>
        <p:spPr>
          <a:xfrm flipH="1">
            <a:off x="3851044" y="4626733"/>
            <a:ext cx="2018334" cy="329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Photo Capturing</a:t>
            </a:r>
            <a:endParaRPr dirty="0">
              <a:solidFill>
                <a:schemeClr val="lt2"/>
              </a:solidFill>
              <a:latin typeface="Times New Roman" pitchFamily="18" charset="0"/>
              <a:ea typeface="Rajdhani"/>
              <a:cs typeface="Times New Roman" pitchFamily="18" charset="0"/>
              <a:sym typeface="Rajdhani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858752" y="1732997"/>
            <a:ext cx="325882" cy="0"/>
          </a:xfrm>
          <a:prstGeom prst="straightConnector1">
            <a:avLst/>
          </a:prstGeom>
          <a:ln>
            <a:solidFill>
              <a:schemeClr val="tx1">
                <a:lumMod val="10000"/>
                <a:lumOff val="9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070603" y="1711741"/>
            <a:ext cx="310780" cy="0"/>
          </a:xfrm>
          <a:prstGeom prst="straightConnector1">
            <a:avLst/>
          </a:prstGeom>
          <a:ln>
            <a:solidFill>
              <a:schemeClr val="tx1">
                <a:lumMod val="10000"/>
                <a:lumOff val="9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578643" y="2774522"/>
            <a:ext cx="0" cy="239845"/>
          </a:xfrm>
          <a:prstGeom prst="straightConnector1">
            <a:avLst/>
          </a:prstGeom>
          <a:ln>
            <a:solidFill>
              <a:schemeClr val="tx1">
                <a:lumMod val="10000"/>
                <a:lumOff val="9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6040534" y="3819773"/>
            <a:ext cx="332617" cy="0"/>
          </a:xfrm>
          <a:prstGeom prst="straightConnector1">
            <a:avLst/>
          </a:prstGeom>
          <a:ln>
            <a:solidFill>
              <a:schemeClr val="tx1">
                <a:lumMod val="10000"/>
                <a:lumOff val="9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468352" y="2342597"/>
            <a:ext cx="384991" cy="0"/>
          </a:xfrm>
          <a:prstGeom prst="straightConnector1">
            <a:avLst/>
          </a:prstGeom>
          <a:ln>
            <a:solidFill>
              <a:schemeClr val="tx1">
                <a:lumMod val="10000"/>
                <a:lumOff val="9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874078" y="3871852"/>
            <a:ext cx="380653" cy="0"/>
          </a:xfrm>
          <a:prstGeom prst="straightConnector1">
            <a:avLst/>
          </a:prstGeom>
          <a:ln>
            <a:solidFill>
              <a:schemeClr val="tx1">
                <a:lumMod val="10000"/>
                <a:lumOff val="9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154;p20"/>
          <p:cNvSpPr txBox="1">
            <a:spLocks/>
          </p:cNvSpPr>
          <p:nvPr/>
        </p:nvSpPr>
        <p:spPr>
          <a:xfrm>
            <a:off x="785677" y="61212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IN" sz="1800">
                <a:latin typeface="Times New Roman" pitchFamily="18" charset="0"/>
                <a:cs typeface="Times New Roman" pitchFamily="18" charset="0"/>
              </a:rPr>
              <a:t>Technology Stack</a:t>
            </a:r>
          </a:p>
        </p:txBody>
      </p:sp>
      <p:sp>
        <p:nvSpPr>
          <p:cNvPr id="28" name="Google Shape;166;p20"/>
          <p:cNvSpPr txBox="1"/>
          <p:nvPr/>
        </p:nvSpPr>
        <p:spPr>
          <a:xfrm flipH="1">
            <a:off x="725026" y="1813150"/>
            <a:ext cx="2788024" cy="1090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Web Application Development</a:t>
            </a:r>
          </a:p>
          <a:p>
            <a:pPr marL="285750" lvl="0" indent="-285750">
              <a:buClr>
                <a:schemeClr val="tx2"/>
              </a:buClr>
              <a:buFont typeface="Wingdings" pitchFamily="2" charset="2"/>
              <a:buChar char="ü"/>
            </a:pPr>
            <a:r>
              <a:rPr lang="en-US">
                <a:solidFill>
                  <a:srgbClr val="FFFFFF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Html</a:t>
            </a:r>
            <a:endParaRPr lang="en-IN">
              <a:solidFill>
                <a:srgbClr val="FFFFFF"/>
              </a:solidFill>
              <a:latin typeface="Times New Roman" pitchFamily="18" charset="0"/>
              <a:ea typeface="Rajdhani"/>
              <a:cs typeface="Times New Roman" pitchFamily="18" charset="0"/>
              <a:sym typeface="Rajdhani"/>
            </a:endParaRPr>
          </a:p>
          <a:p>
            <a:pPr marL="285750" lvl="0" indent="-285750">
              <a:buClr>
                <a:schemeClr val="tx2"/>
              </a:buClr>
              <a:buFont typeface="Wingdings" pitchFamily="2" charset="2"/>
              <a:buChar char="ü"/>
            </a:pPr>
            <a:r>
              <a:rPr lang="en-US">
                <a:solidFill>
                  <a:srgbClr val="FFFFFF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Css,Js</a:t>
            </a:r>
            <a:endParaRPr lang="en-IN">
              <a:solidFill>
                <a:srgbClr val="FFFFFF"/>
              </a:solidFill>
              <a:latin typeface="Times New Roman" pitchFamily="18" charset="0"/>
              <a:ea typeface="Rajdhani"/>
              <a:cs typeface="Times New Roman" pitchFamily="18" charset="0"/>
              <a:sym typeface="Rajdhani"/>
            </a:endParaRPr>
          </a:p>
          <a:p>
            <a:pPr marL="285750" lvl="0" indent="-285750">
              <a:buClr>
                <a:schemeClr val="tx2"/>
              </a:buClr>
              <a:buFont typeface="Wingdings" pitchFamily="2" charset="2"/>
              <a:buChar char="ü"/>
            </a:pPr>
            <a:r>
              <a:rPr lang="en-US" smtClean="0">
                <a:solidFill>
                  <a:srgbClr val="FFFFFF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Php</a:t>
            </a:r>
            <a:endParaRPr>
              <a:solidFill>
                <a:srgbClr val="FFFFFF"/>
              </a:solidFill>
              <a:latin typeface="Times New Roman" pitchFamily="18" charset="0"/>
              <a:ea typeface="Rajdhani"/>
              <a:cs typeface="Times New Roman" pitchFamily="18" charset="0"/>
              <a:sym typeface="Rajdhani"/>
            </a:endParaRPr>
          </a:p>
        </p:txBody>
      </p:sp>
      <p:sp>
        <p:nvSpPr>
          <p:cNvPr id="29" name="Google Shape;166;p20"/>
          <p:cNvSpPr txBox="1"/>
          <p:nvPr/>
        </p:nvSpPr>
        <p:spPr>
          <a:xfrm flipH="1">
            <a:off x="3418457" y="2109762"/>
            <a:ext cx="2788024" cy="598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Face Recognition libraries</a:t>
            </a:r>
          </a:p>
          <a:p>
            <a:pPr marL="285750" lvl="0" indent="-285750">
              <a:buClr>
                <a:schemeClr val="tx2"/>
              </a:buClr>
              <a:buFont typeface="Wingdings" pitchFamily="2" charset="2"/>
              <a:buChar char="ü"/>
            </a:pPr>
            <a:r>
              <a:rPr lang="en-US">
                <a:solidFill>
                  <a:srgbClr val="FFFFFF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Face-api.min.js</a:t>
            </a:r>
          </a:p>
          <a:p>
            <a:pPr marL="285750" lvl="0" indent="-285750">
              <a:buClr>
                <a:schemeClr val="tx2"/>
              </a:buClr>
              <a:buFont typeface="Wingdings" pitchFamily="2" charset="2"/>
              <a:buChar char="ü"/>
            </a:pPr>
            <a:r>
              <a:rPr lang="en-US">
                <a:solidFill>
                  <a:srgbClr val="FFFFFF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Face_expression_models</a:t>
            </a:r>
            <a:endParaRPr lang="en-IN">
              <a:solidFill>
                <a:srgbClr val="FFFFFF"/>
              </a:solidFill>
              <a:latin typeface="Times New Roman" pitchFamily="18" charset="0"/>
              <a:ea typeface="Rajdhani"/>
              <a:cs typeface="Times New Roman" pitchFamily="18" charset="0"/>
              <a:sym typeface="Rajdhani"/>
            </a:endParaRPr>
          </a:p>
        </p:txBody>
      </p:sp>
      <p:sp>
        <p:nvSpPr>
          <p:cNvPr id="30" name="Google Shape;166;p20"/>
          <p:cNvSpPr txBox="1"/>
          <p:nvPr/>
        </p:nvSpPr>
        <p:spPr>
          <a:xfrm flipH="1">
            <a:off x="725026" y="3313589"/>
            <a:ext cx="2788024" cy="1090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2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Database Management</a:t>
            </a:r>
          </a:p>
          <a:p>
            <a:pPr marL="285750" lvl="0" indent="-285750">
              <a:buClr>
                <a:schemeClr val="tx2"/>
              </a:buClr>
              <a:buFont typeface="Wingdings" pitchFamily="2" charset="2"/>
              <a:buChar char="ü"/>
            </a:pPr>
            <a:r>
              <a:rPr lang="en-US" dirty="0">
                <a:solidFill>
                  <a:srgbClr val="FFFFFF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MySQL</a:t>
            </a:r>
          </a:p>
          <a:p>
            <a:pPr marL="285750" lvl="0" indent="-285750">
              <a:buClr>
                <a:schemeClr val="tx2"/>
              </a:buClr>
              <a:buFont typeface="Wingdings" pitchFamily="2" charset="2"/>
              <a:buChar char="ü"/>
            </a:pPr>
            <a:r>
              <a:rPr lang="en-US" dirty="0">
                <a:solidFill>
                  <a:srgbClr val="FFFFFF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PhpMyAdmin</a:t>
            </a:r>
          </a:p>
          <a:p>
            <a:pPr marL="285750" lvl="0" indent="-285750">
              <a:buClr>
                <a:schemeClr val="tx2"/>
              </a:buClr>
              <a:buFont typeface="Wingdings" pitchFamily="2" charset="2"/>
              <a:buChar char="ü"/>
            </a:pPr>
            <a:r>
              <a:rPr lang="en-US" dirty="0" err="1">
                <a:solidFill>
                  <a:srgbClr val="FFFFFF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Xampp</a:t>
            </a:r>
            <a:r>
              <a:rPr lang="en-US" dirty="0">
                <a:solidFill>
                  <a:srgbClr val="FFFFFF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 control panel</a:t>
            </a:r>
            <a:endParaRPr lang="en-IN" dirty="0">
              <a:solidFill>
                <a:srgbClr val="FFFFFF"/>
              </a:solidFill>
              <a:latin typeface="Times New Roman" pitchFamily="18" charset="0"/>
              <a:ea typeface="Rajdhani"/>
              <a:cs typeface="Times New Roman" pitchFamily="18" charset="0"/>
              <a:sym typeface="Rajdhani"/>
            </a:endParaRPr>
          </a:p>
        </p:txBody>
      </p:sp>
      <p:sp>
        <p:nvSpPr>
          <p:cNvPr id="31" name="Google Shape;166;p20"/>
          <p:cNvSpPr txBox="1"/>
          <p:nvPr/>
        </p:nvSpPr>
        <p:spPr>
          <a:xfrm flipH="1">
            <a:off x="3418457" y="3138504"/>
            <a:ext cx="2788024" cy="1090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Cloud Services</a:t>
            </a:r>
          </a:p>
          <a:p>
            <a:pPr marL="285750" lvl="0" indent="-285750">
              <a:buClr>
                <a:schemeClr val="tx2"/>
              </a:buClr>
              <a:buFont typeface="Wingdings" pitchFamily="2" charset="2"/>
              <a:buChar char="ü"/>
            </a:pPr>
            <a:r>
              <a:rPr lang="en-IN">
                <a:solidFill>
                  <a:srgbClr val="FFFFFF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AWS</a:t>
            </a:r>
          </a:p>
          <a:p>
            <a:pPr marL="285750" lvl="0" indent="-285750">
              <a:buClr>
                <a:schemeClr val="tx2"/>
              </a:buClr>
              <a:buFont typeface="Wingdings" pitchFamily="2" charset="2"/>
              <a:buChar char="ü"/>
            </a:pPr>
            <a:r>
              <a:rPr lang="en-US">
                <a:solidFill>
                  <a:srgbClr val="FFFFFF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Google Cloud</a:t>
            </a:r>
            <a:endParaRPr>
              <a:solidFill>
                <a:srgbClr val="FFFFFF"/>
              </a:solidFill>
              <a:latin typeface="Times New Roman" pitchFamily="18" charset="0"/>
              <a:ea typeface="Rajdhani"/>
              <a:cs typeface="Times New Roman" pitchFamily="18" charset="0"/>
              <a:sym typeface="Rajdhani"/>
            </a:endParaRPr>
          </a:p>
        </p:txBody>
      </p:sp>
      <p:pic>
        <p:nvPicPr>
          <p:cNvPr id="7172" name="Picture 4" descr="Face Verification | Digital Onboarding Toolkit | Innovatric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513" y="40551"/>
            <a:ext cx="2692750" cy="500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154;p20"/>
          <p:cNvSpPr txBox="1">
            <a:spLocks/>
          </p:cNvSpPr>
          <p:nvPr/>
        </p:nvSpPr>
        <p:spPr>
          <a:xfrm>
            <a:off x="653587" y="807617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IN" sz="1800">
                <a:latin typeface="Times New Roman" pitchFamily="18" charset="0"/>
                <a:cs typeface="Times New Roman" pitchFamily="18" charset="0"/>
              </a:rPr>
              <a:t>Our Team(Code Mystics)</a:t>
            </a:r>
          </a:p>
          <a:p>
            <a:endParaRPr lang="en-IN" sz="1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Google Shape;166;p20"/>
          <p:cNvSpPr txBox="1"/>
          <p:nvPr/>
        </p:nvSpPr>
        <p:spPr>
          <a:xfrm flipH="1">
            <a:off x="107018" y="1616729"/>
            <a:ext cx="2788024" cy="1090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Group Members</a:t>
            </a:r>
          </a:p>
          <a:p>
            <a:pPr marL="285750" lvl="0" indent="-285750">
              <a:buClr>
                <a:schemeClr val="tx2"/>
              </a:buClr>
              <a:buFont typeface="Wingdings" pitchFamily="2" charset="2"/>
              <a:buChar char="ü"/>
            </a:pPr>
            <a:r>
              <a:rPr lang="en-US" sz="1200" smtClean="0">
                <a:solidFill>
                  <a:srgbClr val="FFFFFF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Srushti Pophale</a:t>
            </a:r>
            <a:endParaRPr lang="en-IN" sz="1200">
              <a:solidFill>
                <a:srgbClr val="FFFFFF"/>
              </a:solidFill>
              <a:latin typeface="Times New Roman" pitchFamily="18" charset="0"/>
              <a:ea typeface="Rajdhani"/>
              <a:cs typeface="Times New Roman" pitchFamily="18" charset="0"/>
              <a:sym typeface="Rajdhani"/>
            </a:endParaRPr>
          </a:p>
          <a:p>
            <a:pPr marL="285750" lvl="0" indent="-285750">
              <a:buClr>
                <a:schemeClr val="tx2"/>
              </a:buClr>
              <a:buFont typeface="Wingdings" pitchFamily="2" charset="2"/>
              <a:buChar char="ü"/>
            </a:pPr>
            <a:r>
              <a:rPr lang="en-US" sz="1200" smtClean="0">
                <a:solidFill>
                  <a:srgbClr val="FFFFFF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Sanika Nanavare</a:t>
            </a:r>
            <a:endParaRPr lang="en-IN" sz="1200">
              <a:solidFill>
                <a:srgbClr val="FFFFFF"/>
              </a:solidFill>
              <a:latin typeface="Times New Roman" pitchFamily="18" charset="0"/>
              <a:ea typeface="Rajdhani"/>
              <a:cs typeface="Times New Roman" pitchFamily="18" charset="0"/>
              <a:sym typeface="Rajdhani"/>
            </a:endParaRPr>
          </a:p>
          <a:p>
            <a:pPr marL="285750" lvl="0" indent="-285750">
              <a:buClr>
                <a:schemeClr val="tx2"/>
              </a:buClr>
              <a:buFont typeface="Wingdings" pitchFamily="2" charset="2"/>
              <a:buChar char="ü"/>
            </a:pPr>
            <a:r>
              <a:rPr lang="en-US" sz="1200">
                <a:solidFill>
                  <a:srgbClr val="FFFFFF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Shreya Jakapure</a:t>
            </a:r>
            <a:endParaRPr sz="1200">
              <a:solidFill>
                <a:srgbClr val="FFFFFF"/>
              </a:solidFill>
              <a:latin typeface="Times New Roman" pitchFamily="18" charset="0"/>
              <a:ea typeface="Rajdhani"/>
              <a:cs typeface="Times New Roman" pitchFamily="18" charset="0"/>
              <a:sym typeface="Rajdhani"/>
            </a:endParaRPr>
          </a:p>
        </p:txBody>
      </p:sp>
      <p:sp>
        <p:nvSpPr>
          <p:cNvPr id="30" name="Google Shape;166;p20"/>
          <p:cNvSpPr txBox="1"/>
          <p:nvPr/>
        </p:nvSpPr>
        <p:spPr>
          <a:xfrm flipH="1">
            <a:off x="2096021" y="1799829"/>
            <a:ext cx="2788024" cy="1090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Streams</a:t>
            </a:r>
          </a:p>
          <a:p>
            <a:pPr lvl="0">
              <a:buClr>
                <a:schemeClr val="tx2"/>
              </a:buClr>
            </a:pPr>
            <a:r>
              <a:rPr lang="en-US" sz="1200" smtClean="0">
                <a:solidFill>
                  <a:srgbClr val="FFFFFF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Computer Science</a:t>
            </a:r>
            <a:endParaRPr lang="en-US" sz="1200">
              <a:solidFill>
                <a:srgbClr val="FFFFFF"/>
              </a:solidFill>
              <a:latin typeface="Times New Roman" pitchFamily="18" charset="0"/>
              <a:ea typeface="Rajdhani"/>
              <a:cs typeface="Times New Roman" pitchFamily="18" charset="0"/>
              <a:sym typeface="Rajdhani"/>
            </a:endParaRPr>
          </a:p>
          <a:p>
            <a:pPr lvl="0">
              <a:buClr>
                <a:schemeClr val="tx2"/>
              </a:buClr>
            </a:pPr>
            <a:r>
              <a:rPr lang="en-IN" sz="1200">
                <a:solidFill>
                  <a:srgbClr val="FFFFFF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Electronics &amp; Telecommunications</a:t>
            </a:r>
          </a:p>
          <a:p>
            <a:pPr lvl="0">
              <a:buClr>
                <a:schemeClr val="tx2"/>
              </a:buClr>
            </a:pPr>
            <a:r>
              <a:rPr lang="en-IN" sz="1200" smtClean="0">
                <a:solidFill>
                  <a:srgbClr val="FFFFFF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Electronics </a:t>
            </a:r>
            <a:r>
              <a:rPr lang="en-IN" sz="1200">
                <a:solidFill>
                  <a:srgbClr val="FFFFFF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&amp; Telecommunications</a:t>
            </a:r>
          </a:p>
          <a:p>
            <a:pPr lvl="0">
              <a:buClr>
                <a:schemeClr val="tx2"/>
              </a:buClr>
            </a:pPr>
            <a:endParaRPr lang="en-IN" sz="1200">
              <a:solidFill>
                <a:srgbClr val="FFFFFF"/>
              </a:solidFill>
              <a:latin typeface="Times New Roman" pitchFamily="18" charset="0"/>
              <a:ea typeface="Rajdhani"/>
              <a:cs typeface="Times New Roman" pitchFamily="18" charset="0"/>
              <a:sym typeface="Rajdhani"/>
            </a:endParaRPr>
          </a:p>
        </p:txBody>
      </p:sp>
      <p:sp>
        <p:nvSpPr>
          <p:cNvPr id="8" name="Google Shape;166;p20"/>
          <p:cNvSpPr txBox="1"/>
          <p:nvPr/>
        </p:nvSpPr>
        <p:spPr>
          <a:xfrm flipH="1">
            <a:off x="5098741" y="2109054"/>
            <a:ext cx="2788024" cy="598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Year of Passing</a:t>
            </a:r>
          </a:p>
          <a:p>
            <a:pPr lvl="0">
              <a:buClr>
                <a:schemeClr val="tx2"/>
              </a:buClr>
            </a:pPr>
            <a:r>
              <a:rPr lang="en-US" sz="1200">
                <a:solidFill>
                  <a:srgbClr val="FFFFFF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2025</a:t>
            </a:r>
          </a:p>
          <a:p>
            <a:pPr lvl="0">
              <a:buClr>
                <a:schemeClr val="tx2"/>
              </a:buClr>
            </a:pPr>
            <a:r>
              <a:rPr lang="en-US" sz="1200">
                <a:solidFill>
                  <a:srgbClr val="FFFFFF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2025</a:t>
            </a:r>
          </a:p>
          <a:p>
            <a:pPr lvl="0">
              <a:buClr>
                <a:schemeClr val="tx2"/>
              </a:buClr>
            </a:pPr>
            <a:r>
              <a:rPr lang="en-US" sz="1200">
                <a:solidFill>
                  <a:srgbClr val="FFFFFF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2025</a:t>
            </a:r>
            <a:endParaRPr lang="en-IN" sz="1200">
              <a:solidFill>
                <a:srgbClr val="FFFFFF"/>
              </a:solidFill>
              <a:latin typeface="Times New Roman" pitchFamily="18" charset="0"/>
              <a:ea typeface="Rajdhani"/>
              <a:cs typeface="Times New Roman" pitchFamily="18" charset="0"/>
              <a:sym typeface="Rajdhani"/>
            </a:endParaRPr>
          </a:p>
        </p:txBody>
      </p:sp>
      <p:sp>
        <p:nvSpPr>
          <p:cNvPr id="9" name="Google Shape;166;p20"/>
          <p:cNvSpPr txBox="1"/>
          <p:nvPr/>
        </p:nvSpPr>
        <p:spPr>
          <a:xfrm flipH="1">
            <a:off x="6764631" y="2109054"/>
            <a:ext cx="2788024" cy="598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College Registration Numbers</a:t>
            </a:r>
          </a:p>
          <a:p>
            <a:pPr lvl="0">
              <a:buClr>
                <a:schemeClr val="tx2"/>
              </a:buClr>
            </a:pPr>
            <a:r>
              <a:rPr lang="en-US" sz="1200" smtClean="0">
                <a:solidFill>
                  <a:srgbClr val="FFFFFF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UCE2022007</a:t>
            </a:r>
          </a:p>
          <a:p>
            <a:pPr>
              <a:buClr>
                <a:schemeClr val="tx2"/>
              </a:buClr>
            </a:pPr>
            <a:r>
              <a:rPr lang="en-US" sz="1200" smtClean="0">
                <a:solidFill>
                  <a:srgbClr val="FFFFFF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UEC2022019</a:t>
            </a:r>
            <a:endParaRPr lang="en-US" sz="1200">
              <a:solidFill>
                <a:srgbClr val="FFFFFF"/>
              </a:solidFill>
              <a:latin typeface="Times New Roman" pitchFamily="18" charset="0"/>
              <a:ea typeface="Rajdhani"/>
              <a:cs typeface="Times New Roman" pitchFamily="18" charset="0"/>
              <a:sym typeface="Rajdhani"/>
            </a:endParaRPr>
          </a:p>
          <a:p>
            <a:pPr lvl="0">
              <a:buClr>
                <a:schemeClr val="tx2"/>
              </a:buClr>
            </a:pPr>
            <a:r>
              <a:rPr lang="en-US" sz="1200">
                <a:solidFill>
                  <a:srgbClr val="FFFFFF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UEC2022017</a:t>
            </a:r>
            <a:endParaRPr lang="en-IN" sz="1200">
              <a:solidFill>
                <a:srgbClr val="FFFFFF"/>
              </a:solidFill>
              <a:latin typeface="Times New Roman" pitchFamily="18" charset="0"/>
              <a:ea typeface="Rajdhani"/>
              <a:cs typeface="Times New Roman" pitchFamily="18" charset="0"/>
              <a:sym typeface="Rajdhani"/>
            </a:endParaRPr>
          </a:p>
        </p:txBody>
      </p:sp>
      <p:sp>
        <p:nvSpPr>
          <p:cNvPr id="10" name="Google Shape;154;p20"/>
          <p:cNvSpPr txBox="1">
            <a:spLocks/>
          </p:cNvSpPr>
          <p:nvPr/>
        </p:nvSpPr>
        <p:spPr>
          <a:xfrm>
            <a:off x="3893291" y="3434930"/>
            <a:ext cx="99128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IN" sz="1800">
                <a:latin typeface="Times New Roman" pitchFamily="18" charset="0"/>
                <a:cs typeface="Times New Roman" pitchFamily="18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30215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I Tech Agency Infographics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</TotalTime>
  <Words>202</Words>
  <Application>Microsoft Office PowerPoint</Application>
  <PresentationFormat>On-screen Show (16:9)</PresentationFormat>
  <Paragraphs>68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Wingdings</vt:lpstr>
      <vt:lpstr>Fira Sans Condensed Light</vt:lpstr>
      <vt:lpstr>Times New Roman</vt:lpstr>
      <vt:lpstr>Rajdhani</vt:lpstr>
      <vt:lpstr>Fira Sans Condensed</vt:lpstr>
      <vt:lpstr>AI Tech Agency Infographics by Slidesgo</vt:lpstr>
      <vt:lpstr>PowerPoint Presentation</vt:lpstr>
      <vt:lpstr>Problem Statement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Transit Facial SecurePass (Face Recognition access control)</dc:title>
  <dc:creator>Sakshi</dc:creator>
  <cp:lastModifiedBy>Sakshi</cp:lastModifiedBy>
  <cp:revision>23</cp:revision>
  <dcterms:modified xsi:type="dcterms:W3CDTF">2024-05-03T08:07:16Z</dcterms:modified>
</cp:coreProperties>
</file>